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0" r:id="rId5"/>
    <p:sldId id="257" r:id="rId6"/>
    <p:sldId id="261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943AB-3BB3-48D0-8967-21EC10FAB8E1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F731C31-5CC5-428F-8ACF-5AE3843AFEC4}">
      <dgm:prSet custT="1"/>
      <dgm:spPr/>
      <dgm:t>
        <a:bodyPr/>
        <a:lstStyle/>
        <a:p>
          <a:pPr algn="ctr" rtl="0"/>
          <a:r>
            <a:rPr lang="ru-RU" sz="2000" b="1" baseline="0" dirty="0">
              <a:latin typeface="Arial" panose="020B0604020202020204" pitchFamily="34" charset="0"/>
              <a:cs typeface="Arial" panose="020B0604020202020204" pitchFamily="34" charset="0"/>
            </a:rPr>
            <a:t>Цель: </a:t>
          </a:r>
          <a:br>
            <a:rPr lang="ru-RU" sz="2000" b="1" baseline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0" baseline="0" dirty="0">
              <a:latin typeface="Arial" panose="020B0604020202020204" pitchFamily="34" charset="0"/>
              <a:cs typeface="Arial" panose="020B0604020202020204" pitchFamily="34" charset="0"/>
            </a:rPr>
            <a:t>формирование элементарных математических представлений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FAC82A-033A-4B43-8D64-3C634EAE6799}" type="parTrans" cxnId="{A4E6F837-2AAA-416B-B4CC-7C1E10819C3C}">
      <dgm:prSet/>
      <dgm:spPr/>
      <dgm:t>
        <a:bodyPr/>
        <a:lstStyle/>
        <a:p>
          <a:endParaRPr lang="ru-RU"/>
        </a:p>
      </dgm:t>
    </dgm:pt>
    <dgm:pt modelId="{1BFD5398-6955-4D66-BE40-49986EC8D224}" type="sibTrans" cxnId="{A4E6F837-2AAA-416B-B4CC-7C1E10819C3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2CEE84DD-26AA-40B8-9641-FF58C794CF72}" type="pres">
      <dgm:prSet presAssocID="{AAB943AB-3BB3-48D0-8967-21EC10FAB8E1}" presName="Name0" presStyleCnt="0">
        <dgm:presLayoutVars>
          <dgm:chMax val="7"/>
          <dgm:chPref val="7"/>
          <dgm:dir/>
        </dgm:presLayoutVars>
      </dgm:prSet>
      <dgm:spPr/>
    </dgm:pt>
    <dgm:pt modelId="{37C199FE-9E9A-40FF-B835-2FC59179C9E4}" type="pres">
      <dgm:prSet presAssocID="{7F731C31-5CC5-428F-8ACF-5AE3843AFEC4}" presName="parTx1" presStyleLbl="node1" presStyleIdx="0" presStyleCnt="1" custScaleX="89354" custLinFactNeighborX="4686" custLinFactNeighborY="3395"/>
      <dgm:spPr/>
    </dgm:pt>
    <dgm:pt modelId="{B8B271A2-5810-44A4-8E80-0C5D4B7CCA3D}" type="pres">
      <dgm:prSet presAssocID="{1BFD5398-6955-4D66-BE40-49986EC8D224}" presName="picture1" presStyleCnt="0"/>
      <dgm:spPr/>
    </dgm:pt>
    <dgm:pt modelId="{477CDD83-013E-4A37-9BF0-DF640E75C033}" type="pres">
      <dgm:prSet presAssocID="{1BFD5398-6955-4D66-BE40-49986EC8D224}" presName="imageRepeatNode" presStyleLbl="fgImgPlace1" presStyleIdx="0" presStyleCnt="1" custScaleX="139028" custScaleY="144224" custLinFactNeighborX="15" custLinFactNeighborY="258"/>
      <dgm:spPr/>
    </dgm:pt>
  </dgm:ptLst>
  <dgm:cxnLst>
    <dgm:cxn modelId="{DE1CED03-E5F6-422F-A4D1-E2458DB71925}" type="presOf" srcId="{7F731C31-5CC5-428F-8ACF-5AE3843AFEC4}" destId="{37C199FE-9E9A-40FF-B835-2FC59179C9E4}" srcOrd="0" destOrd="0" presId="urn:microsoft.com/office/officeart/2008/layout/AscendingPictureAccentProcess"/>
    <dgm:cxn modelId="{D81D6817-762F-4A8B-85A1-56622F9FEA36}" type="presOf" srcId="{AAB943AB-3BB3-48D0-8967-21EC10FAB8E1}" destId="{2CEE84DD-26AA-40B8-9641-FF58C794CF72}" srcOrd="0" destOrd="0" presId="urn:microsoft.com/office/officeart/2008/layout/AscendingPictureAccentProcess"/>
    <dgm:cxn modelId="{97D8F62E-E9FD-49BF-B3C3-CF12F0413FB9}" type="presOf" srcId="{1BFD5398-6955-4D66-BE40-49986EC8D224}" destId="{477CDD83-013E-4A37-9BF0-DF640E75C033}" srcOrd="0" destOrd="0" presId="urn:microsoft.com/office/officeart/2008/layout/AscendingPictureAccentProcess"/>
    <dgm:cxn modelId="{A4E6F837-2AAA-416B-B4CC-7C1E10819C3C}" srcId="{AAB943AB-3BB3-48D0-8967-21EC10FAB8E1}" destId="{7F731C31-5CC5-428F-8ACF-5AE3843AFEC4}" srcOrd="0" destOrd="0" parTransId="{7BFAC82A-033A-4B43-8D64-3C634EAE6799}" sibTransId="{1BFD5398-6955-4D66-BE40-49986EC8D224}"/>
    <dgm:cxn modelId="{03C2946F-DCD1-441C-A302-9450C35A8DAC}" type="presParOf" srcId="{2CEE84DD-26AA-40B8-9641-FF58C794CF72}" destId="{37C199FE-9E9A-40FF-B835-2FC59179C9E4}" srcOrd="0" destOrd="0" presId="urn:microsoft.com/office/officeart/2008/layout/AscendingPictureAccentProcess"/>
    <dgm:cxn modelId="{9AF5F9B3-2290-4550-913B-BD1E41EF4F65}" type="presParOf" srcId="{2CEE84DD-26AA-40B8-9641-FF58C794CF72}" destId="{B8B271A2-5810-44A4-8E80-0C5D4B7CCA3D}" srcOrd="1" destOrd="0" presId="urn:microsoft.com/office/officeart/2008/layout/AscendingPictureAccentProcess"/>
    <dgm:cxn modelId="{431EA8CA-05A7-427E-8B73-7AEEB3E5D77D}" type="presParOf" srcId="{B8B271A2-5810-44A4-8E80-0C5D4B7CCA3D}" destId="{477CDD83-013E-4A37-9BF0-DF640E75C03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8EB186-9983-4783-AFF8-7228B0A0E9F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DEC4A3E-985C-4636-99FA-7138B06288EF}">
      <dgm:prSet custT="1"/>
      <dgm:spPr/>
      <dgm:t>
        <a:bodyPr/>
        <a:lstStyle/>
        <a:p>
          <a:pPr algn="ctr" rtl="0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Научить пользоваться эталонами с целью определения свойств предметов </a:t>
          </a:r>
        </a:p>
      </dgm:t>
    </dgm:pt>
    <dgm:pt modelId="{3A864D9D-4EF4-4135-A700-63244DAB4FF8}" type="parTrans" cxnId="{95700F7C-0EDB-4445-9722-A6EE79E9E7D0}">
      <dgm:prSet/>
      <dgm:spPr/>
      <dgm:t>
        <a:bodyPr/>
        <a:lstStyle/>
        <a:p>
          <a:endParaRPr lang="ru-RU"/>
        </a:p>
      </dgm:t>
    </dgm:pt>
    <dgm:pt modelId="{DDA51286-5FBA-4A76-9B5D-A89A91044CA1}" type="sibTrans" cxnId="{95700F7C-0EDB-4445-9722-A6EE79E9E7D0}">
      <dgm:prSet/>
      <dgm:spPr/>
      <dgm:t>
        <a:bodyPr/>
        <a:lstStyle/>
        <a:p>
          <a:endParaRPr lang="ru-RU"/>
        </a:p>
      </dgm:t>
    </dgm:pt>
    <dgm:pt modelId="{890C755F-65D6-401D-ABCE-3B2888580745}">
      <dgm:prSet custT="1"/>
      <dgm:spPr/>
      <dgm:t>
        <a:bodyPr/>
        <a:lstStyle/>
        <a:p>
          <a:pPr algn="ctr" rtl="0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Научить сравнивать объекты по пространственному расположению определять местонахождения объекта в ряду</a:t>
          </a:r>
        </a:p>
      </dgm:t>
    </dgm:pt>
    <dgm:pt modelId="{EA4FD601-21C8-4E9A-BEC8-E13C22018999}" type="parTrans" cxnId="{058A036D-5D13-43F1-B06B-D04A5E6E8FC1}">
      <dgm:prSet/>
      <dgm:spPr/>
      <dgm:t>
        <a:bodyPr/>
        <a:lstStyle/>
        <a:p>
          <a:endParaRPr lang="ru-RU"/>
        </a:p>
      </dgm:t>
    </dgm:pt>
    <dgm:pt modelId="{0E54D65F-96AF-4514-8595-5FB0E35E4662}" type="sibTrans" cxnId="{058A036D-5D13-43F1-B06B-D04A5E6E8FC1}">
      <dgm:prSet/>
      <dgm:spPr/>
      <dgm:t>
        <a:bodyPr/>
        <a:lstStyle/>
        <a:p>
          <a:endParaRPr lang="ru-RU"/>
        </a:p>
      </dgm:t>
    </dgm:pt>
    <dgm:pt modelId="{82F23612-803F-48B3-B3CE-BCD9E900F6B0}">
      <dgm:prSet custT="1"/>
      <dgm:spPr/>
      <dgm:t>
        <a:bodyPr/>
        <a:lstStyle/>
        <a:p>
          <a:pPr algn="ctr" rtl="0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Научить определять последовательность событий во времени по картинкам и простым моделям </a:t>
          </a:r>
        </a:p>
      </dgm:t>
    </dgm:pt>
    <dgm:pt modelId="{E609B776-1787-48D4-B3E5-5952E7E07D0D}" type="parTrans" cxnId="{C5DDB5FD-1B8A-467B-A4D6-EB43561D1396}">
      <dgm:prSet/>
      <dgm:spPr/>
      <dgm:t>
        <a:bodyPr/>
        <a:lstStyle/>
        <a:p>
          <a:endParaRPr lang="ru-RU"/>
        </a:p>
      </dgm:t>
    </dgm:pt>
    <dgm:pt modelId="{C68FB567-C3E2-473E-B4A7-F4CD4004CCBC}" type="sibTrans" cxnId="{C5DDB5FD-1B8A-467B-A4D6-EB43561D1396}">
      <dgm:prSet/>
      <dgm:spPr/>
      <dgm:t>
        <a:bodyPr/>
        <a:lstStyle/>
        <a:p>
          <a:endParaRPr lang="ru-RU"/>
        </a:p>
      </dgm:t>
    </dgm:pt>
    <dgm:pt modelId="{F88AD839-ED5A-4977-B3C0-F4727A7D1723}">
      <dgm:prSet custT="1"/>
      <dgm:spPr/>
      <dgm:t>
        <a:bodyPr/>
        <a:lstStyle/>
        <a:p>
          <a:pPr algn="ctr" rtl="0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Научить понимать и использовать число как показатель количества, итога счета, называть числа по порядку до 5-6.</a:t>
          </a:r>
        </a:p>
      </dgm:t>
    </dgm:pt>
    <dgm:pt modelId="{9BDE4F80-C32E-456F-8983-FA2CE84A3A2B}" type="parTrans" cxnId="{37F9F583-3C70-403E-8FFC-C74A60F54775}">
      <dgm:prSet/>
      <dgm:spPr/>
      <dgm:t>
        <a:bodyPr/>
        <a:lstStyle/>
        <a:p>
          <a:endParaRPr lang="ru-RU"/>
        </a:p>
      </dgm:t>
    </dgm:pt>
    <dgm:pt modelId="{6ECFFECD-782A-45D1-87A3-39F426CAA579}" type="sibTrans" cxnId="{37F9F583-3C70-403E-8FFC-C74A60F54775}">
      <dgm:prSet/>
      <dgm:spPr/>
      <dgm:t>
        <a:bodyPr/>
        <a:lstStyle/>
        <a:p>
          <a:endParaRPr lang="ru-RU"/>
        </a:p>
      </dgm:t>
    </dgm:pt>
    <dgm:pt modelId="{E16B731B-57E5-4638-B04F-C24BFF3ACC8E}">
      <dgm:prSet custT="1"/>
      <dgm:spPr/>
      <dgm:t>
        <a:bodyPr/>
        <a:lstStyle/>
        <a:p>
          <a:pPr rtl="0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Формирование навыков сотрудничества, взаимодействия и самостоятельности.</a:t>
          </a:r>
        </a:p>
      </dgm:t>
    </dgm:pt>
    <dgm:pt modelId="{1A67CF5D-4C3E-410B-8C95-1D9087D7E5FF}" type="parTrans" cxnId="{3178A945-ADE0-40D8-A089-ECFA121A0618}">
      <dgm:prSet/>
      <dgm:spPr/>
      <dgm:t>
        <a:bodyPr/>
        <a:lstStyle/>
        <a:p>
          <a:endParaRPr lang="ru-RU"/>
        </a:p>
      </dgm:t>
    </dgm:pt>
    <dgm:pt modelId="{5B4FB935-11F4-45E1-9551-6FA6B2FD3AE6}" type="sibTrans" cxnId="{3178A945-ADE0-40D8-A089-ECFA121A0618}">
      <dgm:prSet/>
      <dgm:spPr/>
      <dgm:t>
        <a:bodyPr/>
        <a:lstStyle/>
        <a:p>
          <a:endParaRPr lang="ru-RU"/>
        </a:p>
      </dgm:t>
    </dgm:pt>
    <dgm:pt modelId="{04A45C32-B81F-4EAE-BA03-1BDBB1A40304}" type="pres">
      <dgm:prSet presAssocID="{4C8EB186-9983-4783-AFF8-7228B0A0E9F9}" presName="Name0" presStyleCnt="0">
        <dgm:presLayoutVars>
          <dgm:chMax val="7"/>
          <dgm:chPref val="7"/>
          <dgm:dir/>
        </dgm:presLayoutVars>
      </dgm:prSet>
      <dgm:spPr/>
    </dgm:pt>
    <dgm:pt modelId="{3E282CE0-01C0-4352-BA9E-C9092A55CF29}" type="pres">
      <dgm:prSet presAssocID="{4C8EB186-9983-4783-AFF8-7228B0A0E9F9}" presName="Name1" presStyleCnt="0"/>
      <dgm:spPr/>
    </dgm:pt>
    <dgm:pt modelId="{BC1FEE94-B339-413C-90C3-9FB5962A6011}" type="pres">
      <dgm:prSet presAssocID="{4C8EB186-9983-4783-AFF8-7228B0A0E9F9}" presName="cycle" presStyleCnt="0"/>
      <dgm:spPr/>
    </dgm:pt>
    <dgm:pt modelId="{26E53133-D1AD-43DD-ADA1-795CDA3B1E76}" type="pres">
      <dgm:prSet presAssocID="{4C8EB186-9983-4783-AFF8-7228B0A0E9F9}" presName="srcNode" presStyleLbl="node1" presStyleIdx="0" presStyleCnt="5"/>
      <dgm:spPr/>
    </dgm:pt>
    <dgm:pt modelId="{C84FB120-A1E1-4168-918B-30E24FF1CF37}" type="pres">
      <dgm:prSet presAssocID="{4C8EB186-9983-4783-AFF8-7228B0A0E9F9}" presName="conn" presStyleLbl="parChTrans1D2" presStyleIdx="0" presStyleCnt="1"/>
      <dgm:spPr/>
    </dgm:pt>
    <dgm:pt modelId="{58057643-A685-4A0B-B719-7E549715573C}" type="pres">
      <dgm:prSet presAssocID="{4C8EB186-9983-4783-AFF8-7228B0A0E9F9}" presName="extraNode" presStyleLbl="node1" presStyleIdx="0" presStyleCnt="5"/>
      <dgm:spPr/>
    </dgm:pt>
    <dgm:pt modelId="{A14F632B-FF8B-46B5-8EEB-FA5BC780EF6A}" type="pres">
      <dgm:prSet presAssocID="{4C8EB186-9983-4783-AFF8-7228B0A0E9F9}" presName="dstNode" presStyleLbl="node1" presStyleIdx="0" presStyleCnt="5"/>
      <dgm:spPr/>
    </dgm:pt>
    <dgm:pt modelId="{0F392BD2-826F-42DF-A52F-B45DB1C14254}" type="pres">
      <dgm:prSet presAssocID="{4DEC4A3E-985C-4636-99FA-7138B06288EF}" presName="text_1" presStyleLbl="node1" presStyleIdx="0" presStyleCnt="5">
        <dgm:presLayoutVars>
          <dgm:bulletEnabled val="1"/>
        </dgm:presLayoutVars>
      </dgm:prSet>
      <dgm:spPr/>
    </dgm:pt>
    <dgm:pt modelId="{7D76E010-2CC1-4675-9174-1F52623A5432}" type="pres">
      <dgm:prSet presAssocID="{4DEC4A3E-985C-4636-99FA-7138B06288EF}" presName="accent_1" presStyleCnt="0"/>
      <dgm:spPr/>
    </dgm:pt>
    <dgm:pt modelId="{9062B344-4C0A-43D5-BA91-C3463D10E125}" type="pres">
      <dgm:prSet presAssocID="{4DEC4A3E-985C-4636-99FA-7138B06288EF}" presName="accentRepeatNode" presStyleLbl="solidFgAcc1" presStyleIdx="0" presStyleCnt="5"/>
      <dgm:spPr/>
    </dgm:pt>
    <dgm:pt modelId="{5C94BE92-9429-46DD-B5B2-B500470840C1}" type="pres">
      <dgm:prSet presAssocID="{890C755F-65D6-401D-ABCE-3B2888580745}" presName="text_2" presStyleLbl="node1" presStyleIdx="1" presStyleCnt="5" custScaleX="109522" custLinFactNeighborX="-4282" custLinFactNeighborY="4459">
        <dgm:presLayoutVars>
          <dgm:bulletEnabled val="1"/>
        </dgm:presLayoutVars>
      </dgm:prSet>
      <dgm:spPr/>
    </dgm:pt>
    <dgm:pt modelId="{F9FD7D80-A724-4440-A30C-6901DFF4E8D1}" type="pres">
      <dgm:prSet presAssocID="{890C755F-65D6-401D-ABCE-3B2888580745}" presName="accent_2" presStyleCnt="0"/>
      <dgm:spPr/>
    </dgm:pt>
    <dgm:pt modelId="{24A94ED5-B9ED-4A76-BB0D-EFA6AE4C9DA2}" type="pres">
      <dgm:prSet presAssocID="{890C755F-65D6-401D-ABCE-3B2888580745}" presName="accentRepeatNode" presStyleLbl="solidFgAcc1" presStyleIdx="1" presStyleCnt="5" custScaleX="106940" custScaleY="100001" custLinFactNeighborX="-42637" custLinFactNeighborY="-1127"/>
      <dgm:spPr/>
    </dgm:pt>
    <dgm:pt modelId="{74B7AF4C-351C-4C6E-8290-48A296C22EE1}" type="pres">
      <dgm:prSet presAssocID="{82F23612-803F-48B3-B3CE-BCD9E900F6B0}" presName="text_3" presStyleLbl="node1" presStyleIdx="2" presStyleCnt="5">
        <dgm:presLayoutVars>
          <dgm:bulletEnabled val="1"/>
        </dgm:presLayoutVars>
      </dgm:prSet>
      <dgm:spPr/>
    </dgm:pt>
    <dgm:pt modelId="{727082A6-26D5-4504-8BAD-369C36953F79}" type="pres">
      <dgm:prSet presAssocID="{82F23612-803F-48B3-B3CE-BCD9E900F6B0}" presName="accent_3" presStyleCnt="0"/>
      <dgm:spPr/>
    </dgm:pt>
    <dgm:pt modelId="{5C31D492-D71F-4487-8E34-CE14FC8395B9}" type="pres">
      <dgm:prSet presAssocID="{82F23612-803F-48B3-B3CE-BCD9E900F6B0}" presName="accentRepeatNode" presStyleLbl="solidFgAcc1" presStyleIdx="2" presStyleCnt="5"/>
      <dgm:spPr/>
    </dgm:pt>
    <dgm:pt modelId="{497F60A2-29F7-4986-BC21-2B4CE6CD840F}" type="pres">
      <dgm:prSet presAssocID="{F88AD839-ED5A-4977-B3C0-F4727A7D1723}" presName="text_4" presStyleLbl="node1" presStyleIdx="3" presStyleCnt="5" custScaleX="107638" custScaleY="126626" custLinFactNeighborX="-3153" custLinFactNeighborY="2222">
        <dgm:presLayoutVars>
          <dgm:bulletEnabled val="1"/>
        </dgm:presLayoutVars>
      </dgm:prSet>
      <dgm:spPr/>
    </dgm:pt>
    <dgm:pt modelId="{E5DA58B8-6125-4097-A5F6-198A122F1388}" type="pres">
      <dgm:prSet presAssocID="{F88AD839-ED5A-4977-B3C0-F4727A7D1723}" presName="accent_4" presStyleCnt="0"/>
      <dgm:spPr/>
    </dgm:pt>
    <dgm:pt modelId="{912EF398-8AAC-4FE2-A56A-AFFFCB3D92AB}" type="pres">
      <dgm:prSet presAssocID="{F88AD839-ED5A-4977-B3C0-F4727A7D1723}" presName="accentRepeatNode" presStyleLbl="solidFgAcc1" presStyleIdx="3" presStyleCnt="5" custScaleX="120753" custScaleY="115520" custLinFactNeighborX="-28480" custLinFactNeighborY="-5331"/>
      <dgm:spPr/>
    </dgm:pt>
    <dgm:pt modelId="{801661E2-82E2-4B7F-9873-318FA93AAA51}" type="pres">
      <dgm:prSet presAssocID="{E16B731B-57E5-4638-B04F-C24BFF3ACC8E}" presName="text_5" presStyleLbl="node1" presStyleIdx="4" presStyleCnt="5">
        <dgm:presLayoutVars>
          <dgm:bulletEnabled val="1"/>
        </dgm:presLayoutVars>
      </dgm:prSet>
      <dgm:spPr/>
    </dgm:pt>
    <dgm:pt modelId="{110DAD66-2503-43E4-B3A4-E70E6B1D79BE}" type="pres">
      <dgm:prSet presAssocID="{E16B731B-57E5-4638-B04F-C24BFF3ACC8E}" presName="accent_5" presStyleCnt="0"/>
      <dgm:spPr/>
    </dgm:pt>
    <dgm:pt modelId="{153D1C05-D564-43D1-A48C-201F7A99E2ED}" type="pres">
      <dgm:prSet presAssocID="{E16B731B-57E5-4638-B04F-C24BFF3ACC8E}" presName="accentRepeatNode" presStyleLbl="solidFgAcc1" presStyleIdx="4" presStyleCnt="5"/>
      <dgm:spPr/>
    </dgm:pt>
  </dgm:ptLst>
  <dgm:cxnLst>
    <dgm:cxn modelId="{2BEDC017-6DB8-438A-98A7-B66B7B161F60}" type="presOf" srcId="{DDA51286-5FBA-4A76-9B5D-A89A91044CA1}" destId="{C84FB120-A1E1-4168-918B-30E24FF1CF37}" srcOrd="0" destOrd="0" presId="urn:microsoft.com/office/officeart/2008/layout/VerticalCurvedList"/>
    <dgm:cxn modelId="{EDAA8C39-9733-4F29-B2DC-2C04107C1CE5}" type="presOf" srcId="{4C8EB186-9983-4783-AFF8-7228B0A0E9F9}" destId="{04A45C32-B81F-4EAE-BA03-1BDBB1A40304}" srcOrd="0" destOrd="0" presId="urn:microsoft.com/office/officeart/2008/layout/VerticalCurvedList"/>
    <dgm:cxn modelId="{3178A945-ADE0-40D8-A089-ECFA121A0618}" srcId="{4C8EB186-9983-4783-AFF8-7228B0A0E9F9}" destId="{E16B731B-57E5-4638-B04F-C24BFF3ACC8E}" srcOrd="4" destOrd="0" parTransId="{1A67CF5D-4C3E-410B-8C95-1D9087D7E5FF}" sibTransId="{5B4FB935-11F4-45E1-9551-6FA6B2FD3AE6}"/>
    <dgm:cxn modelId="{BD0E2A49-84E6-4BE9-A762-5D2FE087D7AC}" type="presOf" srcId="{82F23612-803F-48B3-B3CE-BCD9E900F6B0}" destId="{74B7AF4C-351C-4C6E-8290-48A296C22EE1}" srcOrd="0" destOrd="0" presId="urn:microsoft.com/office/officeart/2008/layout/VerticalCurvedList"/>
    <dgm:cxn modelId="{058A036D-5D13-43F1-B06B-D04A5E6E8FC1}" srcId="{4C8EB186-9983-4783-AFF8-7228B0A0E9F9}" destId="{890C755F-65D6-401D-ABCE-3B2888580745}" srcOrd="1" destOrd="0" parTransId="{EA4FD601-21C8-4E9A-BEC8-E13C22018999}" sibTransId="{0E54D65F-96AF-4514-8595-5FB0E35E4662}"/>
    <dgm:cxn modelId="{95700F7C-0EDB-4445-9722-A6EE79E9E7D0}" srcId="{4C8EB186-9983-4783-AFF8-7228B0A0E9F9}" destId="{4DEC4A3E-985C-4636-99FA-7138B06288EF}" srcOrd="0" destOrd="0" parTransId="{3A864D9D-4EF4-4135-A700-63244DAB4FF8}" sibTransId="{DDA51286-5FBA-4A76-9B5D-A89A91044CA1}"/>
    <dgm:cxn modelId="{0B62F583-D796-4BC6-8D8C-8FA92ED07A0C}" type="presOf" srcId="{4DEC4A3E-985C-4636-99FA-7138B06288EF}" destId="{0F392BD2-826F-42DF-A52F-B45DB1C14254}" srcOrd="0" destOrd="0" presId="urn:microsoft.com/office/officeart/2008/layout/VerticalCurvedList"/>
    <dgm:cxn modelId="{37F9F583-3C70-403E-8FFC-C74A60F54775}" srcId="{4C8EB186-9983-4783-AFF8-7228B0A0E9F9}" destId="{F88AD839-ED5A-4977-B3C0-F4727A7D1723}" srcOrd="3" destOrd="0" parTransId="{9BDE4F80-C32E-456F-8983-FA2CE84A3A2B}" sibTransId="{6ECFFECD-782A-45D1-87A3-39F426CAA579}"/>
    <dgm:cxn modelId="{83382DA7-8F62-4605-8B4D-F2CD3E38B87F}" type="presOf" srcId="{E16B731B-57E5-4638-B04F-C24BFF3ACC8E}" destId="{801661E2-82E2-4B7F-9873-318FA93AAA51}" srcOrd="0" destOrd="0" presId="urn:microsoft.com/office/officeart/2008/layout/VerticalCurvedList"/>
    <dgm:cxn modelId="{C069B1C7-FC26-4484-A142-2CF0A7A06C8F}" type="presOf" srcId="{890C755F-65D6-401D-ABCE-3B2888580745}" destId="{5C94BE92-9429-46DD-B5B2-B500470840C1}" srcOrd="0" destOrd="0" presId="urn:microsoft.com/office/officeart/2008/layout/VerticalCurvedList"/>
    <dgm:cxn modelId="{6860D1D3-162B-4330-8DBC-481E2FECD61E}" type="presOf" srcId="{F88AD839-ED5A-4977-B3C0-F4727A7D1723}" destId="{497F60A2-29F7-4986-BC21-2B4CE6CD840F}" srcOrd="0" destOrd="0" presId="urn:microsoft.com/office/officeart/2008/layout/VerticalCurvedList"/>
    <dgm:cxn modelId="{C5DDB5FD-1B8A-467B-A4D6-EB43561D1396}" srcId="{4C8EB186-9983-4783-AFF8-7228B0A0E9F9}" destId="{82F23612-803F-48B3-B3CE-BCD9E900F6B0}" srcOrd="2" destOrd="0" parTransId="{E609B776-1787-48D4-B3E5-5952E7E07D0D}" sibTransId="{C68FB567-C3E2-473E-B4A7-F4CD4004CCBC}"/>
    <dgm:cxn modelId="{10A80842-C587-4A83-BD7C-38BFA07096C7}" type="presParOf" srcId="{04A45C32-B81F-4EAE-BA03-1BDBB1A40304}" destId="{3E282CE0-01C0-4352-BA9E-C9092A55CF29}" srcOrd="0" destOrd="0" presId="urn:microsoft.com/office/officeart/2008/layout/VerticalCurvedList"/>
    <dgm:cxn modelId="{DE0C1E22-1201-4C17-AB23-D13411973EAA}" type="presParOf" srcId="{3E282CE0-01C0-4352-BA9E-C9092A55CF29}" destId="{BC1FEE94-B339-413C-90C3-9FB5962A6011}" srcOrd="0" destOrd="0" presId="urn:microsoft.com/office/officeart/2008/layout/VerticalCurvedList"/>
    <dgm:cxn modelId="{009E2DF4-01A5-4A54-90EF-7DD065802FB4}" type="presParOf" srcId="{BC1FEE94-B339-413C-90C3-9FB5962A6011}" destId="{26E53133-D1AD-43DD-ADA1-795CDA3B1E76}" srcOrd="0" destOrd="0" presId="urn:microsoft.com/office/officeart/2008/layout/VerticalCurvedList"/>
    <dgm:cxn modelId="{A52F4B7A-8A8D-4C31-AA18-4C2D898CA4D6}" type="presParOf" srcId="{BC1FEE94-B339-413C-90C3-9FB5962A6011}" destId="{C84FB120-A1E1-4168-918B-30E24FF1CF37}" srcOrd="1" destOrd="0" presId="urn:microsoft.com/office/officeart/2008/layout/VerticalCurvedList"/>
    <dgm:cxn modelId="{F6CBF6CF-292A-446C-BB95-07CBFA2F79FB}" type="presParOf" srcId="{BC1FEE94-B339-413C-90C3-9FB5962A6011}" destId="{58057643-A685-4A0B-B719-7E549715573C}" srcOrd="2" destOrd="0" presId="urn:microsoft.com/office/officeart/2008/layout/VerticalCurvedList"/>
    <dgm:cxn modelId="{1B8A9F8B-3CDD-46B6-AA41-532139761D05}" type="presParOf" srcId="{BC1FEE94-B339-413C-90C3-9FB5962A6011}" destId="{A14F632B-FF8B-46B5-8EEB-FA5BC780EF6A}" srcOrd="3" destOrd="0" presId="urn:microsoft.com/office/officeart/2008/layout/VerticalCurvedList"/>
    <dgm:cxn modelId="{4C92E9F9-EB7D-42C5-89A9-E7C21E6B58A7}" type="presParOf" srcId="{3E282CE0-01C0-4352-BA9E-C9092A55CF29}" destId="{0F392BD2-826F-42DF-A52F-B45DB1C14254}" srcOrd="1" destOrd="0" presId="urn:microsoft.com/office/officeart/2008/layout/VerticalCurvedList"/>
    <dgm:cxn modelId="{CFB433D3-FC04-4D81-A5CA-DC03FED820D1}" type="presParOf" srcId="{3E282CE0-01C0-4352-BA9E-C9092A55CF29}" destId="{7D76E010-2CC1-4675-9174-1F52623A5432}" srcOrd="2" destOrd="0" presId="urn:microsoft.com/office/officeart/2008/layout/VerticalCurvedList"/>
    <dgm:cxn modelId="{73E272E6-A7D9-477C-BDD0-63D62EA944CD}" type="presParOf" srcId="{7D76E010-2CC1-4675-9174-1F52623A5432}" destId="{9062B344-4C0A-43D5-BA91-C3463D10E125}" srcOrd="0" destOrd="0" presId="urn:microsoft.com/office/officeart/2008/layout/VerticalCurvedList"/>
    <dgm:cxn modelId="{38E9E7B9-82A9-41B8-918A-BF7380984CE6}" type="presParOf" srcId="{3E282CE0-01C0-4352-BA9E-C9092A55CF29}" destId="{5C94BE92-9429-46DD-B5B2-B500470840C1}" srcOrd="3" destOrd="0" presId="urn:microsoft.com/office/officeart/2008/layout/VerticalCurvedList"/>
    <dgm:cxn modelId="{69C81252-E4E2-4EC1-8607-F04C63323DC1}" type="presParOf" srcId="{3E282CE0-01C0-4352-BA9E-C9092A55CF29}" destId="{F9FD7D80-A724-4440-A30C-6901DFF4E8D1}" srcOrd="4" destOrd="0" presId="urn:microsoft.com/office/officeart/2008/layout/VerticalCurvedList"/>
    <dgm:cxn modelId="{C7EEDF36-1A8C-43D0-B875-6BEA3A054EC8}" type="presParOf" srcId="{F9FD7D80-A724-4440-A30C-6901DFF4E8D1}" destId="{24A94ED5-B9ED-4A76-BB0D-EFA6AE4C9DA2}" srcOrd="0" destOrd="0" presId="urn:microsoft.com/office/officeart/2008/layout/VerticalCurvedList"/>
    <dgm:cxn modelId="{5B6E15C2-F393-48C2-8C04-8E70627A0EAE}" type="presParOf" srcId="{3E282CE0-01C0-4352-BA9E-C9092A55CF29}" destId="{74B7AF4C-351C-4C6E-8290-48A296C22EE1}" srcOrd="5" destOrd="0" presId="urn:microsoft.com/office/officeart/2008/layout/VerticalCurvedList"/>
    <dgm:cxn modelId="{3574E09A-5159-4DE9-938A-18DEB86871C3}" type="presParOf" srcId="{3E282CE0-01C0-4352-BA9E-C9092A55CF29}" destId="{727082A6-26D5-4504-8BAD-369C36953F79}" srcOrd="6" destOrd="0" presId="urn:microsoft.com/office/officeart/2008/layout/VerticalCurvedList"/>
    <dgm:cxn modelId="{096974C8-7135-4BA1-AFC1-E3B4EF13774D}" type="presParOf" srcId="{727082A6-26D5-4504-8BAD-369C36953F79}" destId="{5C31D492-D71F-4487-8E34-CE14FC8395B9}" srcOrd="0" destOrd="0" presId="urn:microsoft.com/office/officeart/2008/layout/VerticalCurvedList"/>
    <dgm:cxn modelId="{320A628C-3934-4834-998F-8E5427931A0D}" type="presParOf" srcId="{3E282CE0-01C0-4352-BA9E-C9092A55CF29}" destId="{497F60A2-29F7-4986-BC21-2B4CE6CD840F}" srcOrd="7" destOrd="0" presId="urn:microsoft.com/office/officeart/2008/layout/VerticalCurvedList"/>
    <dgm:cxn modelId="{CCCDF436-C7E3-4A21-A6E2-7D5CBE8A8755}" type="presParOf" srcId="{3E282CE0-01C0-4352-BA9E-C9092A55CF29}" destId="{E5DA58B8-6125-4097-A5F6-198A122F1388}" srcOrd="8" destOrd="0" presId="urn:microsoft.com/office/officeart/2008/layout/VerticalCurvedList"/>
    <dgm:cxn modelId="{167751F4-C447-49D0-8E42-3066B5E6A195}" type="presParOf" srcId="{E5DA58B8-6125-4097-A5F6-198A122F1388}" destId="{912EF398-8AAC-4FE2-A56A-AFFFCB3D92AB}" srcOrd="0" destOrd="0" presId="urn:microsoft.com/office/officeart/2008/layout/VerticalCurvedList"/>
    <dgm:cxn modelId="{27A769C7-F69D-42CC-995D-646358D45AB7}" type="presParOf" srcId="{3E282CE0-01C0-4352-BA9E-C9092A55CF29}" destId="{801661E2-82E2-4B7F-9873-318FA93AAA51}" srcOrd="9" destOrd="0" presId="urn:microsoft.com/office/officeart/2008/layout/VerticalCurvedList"/>
    <dgm:cxn modelId="{079D29AA-2653-4727-8357-86C3779532BC}" type="presParOf" srcId="{3E282CE0-01C0-4352-BA9E-C9092A55CF29}" destId="{110DAD66-2503-43E4-B3A4-E70E6B1D79BE}" srcOrd="10" destOrd="0" presId="urn:microsoft.com/office/officeart/2008/layout/VerticalCurvedList"/>
    <dgm:cxn modelId="{8EA360FF-BB38-47F2-A0C2-54EFCBADFB27}" type="presParOf" srcId="{110DAD66-2503-43E4-B3A4-E70E6B1D79BE}" destId="{153D1C05-D564-43D1-A48C-201F7A99E2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960A40-52FA-4F22-8486-71192AF65E9A}" type="doc">
      <dgm:prSet loTypeId="urn:microsoft.com/office/officeart/2005/8/layout/venn1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1132D77C-84DF-4863-9ABD-41949929DD24}">
      <dgm:prSet custT="1"/>
      <dgm:spPr/>
      <dgm:t>
        <a:bodyPr/>
        <a:lstStyle/>
        <a:p>
          <a:pPr rtl="0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Круги Луллия представляют дошкольникам, как чудесные кольца или загадочные круги.</a:t>
          </a:r>
        </a:p>
      </dgm:t>
    </dgm:pt>
    <dgm:pt modelId="{94A8BB54-9875-47A5-9A11-144067E8DBB8}" type="parTrans" cxnId="{ACCB2FC6-70F2-4A32-8D2B-1937AE3E7E8D}">
      <dgm:prSet/>
      <dgm:spPr/>
      <dgm:t>
        <a:bodyPr/>
        <a:lstStyle/>
        <a:p>
          <a:endParaRPr lang="ru-RU"/>
        </a:p>
      </dgm:t>
    </dgm:pt>
    <dgm:pt modelId="{49965943-05CB-4ACA-B65D-C1F11FE13DAD}" type="sibTrans" cxnId="{ACCB2FC6-70F2-4A32-8D2B-1937AE3E7E8D}">
      <dgm:prSet/>
      <dgm:spPr/>
      <dgm:t>
        <a:bodyPr/>
        <a:lstStyle/>
        <a:p>
          <a:endParaRPr lang="ru-RU"/>
        </a:p>
      </dgm:t>
    </dgm:pt>
    <dgm:pt modelId="{B0CB5CB5-FB4E-4F9E-9978-B9B0D6E09794}">
      <dgm:prSet custT="1"/>
      <dgm:spPr/>
      <dgm:t>
        <a:bodyPr/>
        <a:lstStyle/>
        <a:p>
          <a:pPr rtl="0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Для работы с детьми 3-4-го года жизни целесообразно брать только два круга разного диаметра с 4 секторами на каждом.</a:t>
          </a:r>
        </a:p>
      </dgm:t>
    </dgm:pt>
    <dgm:pt modelId="{7D4D6F61-D966-4DF7-BF20-AE70BF335992}" type="parTrans" cxnId="{A1FE9417-5000-44D2-831D-7CCECE193D36}">
      <dgm:prSet/>
      <dgm:spPr/>
      <dgm:t>
        <a:bodyPr/>
        <a:lstStyle/>
        <a:p>
          <a:endParaRPr lang="ru-RU"/>
        </a:p>
      </dgm:t>
    </dgm:pt>
    <dgm:pt modelId="{E6BAB8A8-9719-4B2E-B49C-B49FBF98DF7B}" type="sibTrans" cxnId="{A1FE9417-5000-44D2-831D-7CCECE193D36}">
      <dgm:prSet/>
      <dgm:spPr/>
      <dgm:t>
        <a:bodyPr/>
        <a:lstStyle/>
        <a:p>
          <a:endParaRPr lang="ru-RU"/>
        </a:p>
      </dgm:t>
    </dgm:pt>
    <dgm:pt modelId="{8DEC639F-C716-4FA4-9654-844C9094C517}">
      <dgm:prSet custT="1"/>
      <dgm:spPr/>
      <dgm:t>
        <a:bodyPr/>
        <a:lstStyle/>
        <a:p>
          <a:pPr rtl="0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В работе с детьми 5-6-го года жизни используют два - три круга (4 -6 секторов на каждом).</a:t>
          </a:r>
        </a:p>
      </dgm:t>
    </dgm:pt>
    <dgm:pt modelId="{86373BAD-55E3-4C6A-B680-709A1FC33843}" type="parTrans" cxnId="{3766CD09-D07E-4AE5-B540-4DFEFAAFE227}">
      <dgm:prSet/>
      <dgm:spPr/>
      <dgm:t>
        <a:bodyPr/>
        <a:lstStyle/>
        <a:p>
          <a:endParaRPr lang="ru-RU"/>
        </a:p>
      </dgm:t>
    </dgm:pt>
    <dgm:pt modelId="{81C37A63-0970-40D5-9FEE-91D20A910021}" type="sibTrans" cxnId="{3766CD09-D07E-4AE5-B540-4DFEFAAFE227}">
      <dgm:prSet/>
      <dgm:spPr/>
      <dgm:t>
        <a:bodyPr/>
        <a:lstStyle/>
        <a:p>
          <a:endParaRPr lang="ru-RU"/>
        </a:p>
      </dgm:t>
    </dgm:pt>
    <dgm:pt modelId="{84640C29-95FF-47B0-9281-626E49FA92B1}">
      <dgm:prSet custT="1"/>
      <dgm:spPr/>
      <dgm:t>
        <a:bodyPr/>
        <a:lstStyle/>
        <a:p>
          <a:pPr rtl="0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Дети 7-го года жизни вполне справляются с заданиями, в которых используются четыре круга с 8 секторами на каждом.</a:t>
          </a:r>
        </a:p>
      </dgm:t>
    </dgm:pt>
    <dgm:pt modelId="{D1CB3803-80A0-4DA9-B493-2BE966269A44}" type="parTrans" cxnId="{E3B9FC37-57FE-4CBC-9DBF-4F13BCC21B5E}">
      <dgm:prSet/>
      <dgm:spPr/>
      <dgm:t>
        <a:bodyPr/>
        <a:lstStyle/>
        <a:p>
          <a:endParaRPr lang="ru-RU"/>
        </a:p>
      </dgm:t>
    </dgm:pt>
    <dgm:pt modelId="{E51EE783-13AD-460B-8D0E-2AF918D24162}" type="sibTrans" cxnId="{E3B9FC37-57FE-4CBC-9DBF-4F13BCC21B5E}">
      <dgm:prSet/>
      <dgm:spPr/>
      <dgm:t>
        <a:bodyPr/>
        <a:lstStyle/>
        <a:p>
          <a:endParaRPr lang="ru-RU"/>
        </a:p>
      </dgm:t>
    </dgm:pt>
    <dgm:pt modelId="{7CE42DE6-89E1-447F-AB15-ABD9523E8AB0}">
      <dgm:prSet custT="1"/>
      <dgm:spPr/>
      <dgm:t>
        <a:bodyPr/>
        <a:lstStyle/>
        <a:p>
          <a:pPr rtl="0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Игры целесообразно проводить вне занятий в качестве игровых упражнений (индивидуально или с подгруппами детей). На сектора прикрепляются картинки по теме занятия.</a:t>
          </a:r>
        </a:p>
      </dgm:t>
    </dgm:pt>
    <dgm:pt modelId="{28D1ECBF-CA46-4CD2-9FEA-53053548C6CA}" type="parTrans" cxnId="{CBDA5C74-0211-4F1F-BCB7-D3F0957D8BC0}">
      <dgm:prSet/>
      <dgm:spPr/>
      <dgm:t>
        <a:bodyPr/>
        <a:lstStyle/>
        <a:p>
          <a:endParaRPr lang="ru-RU"/>
        </a:p>
      </dgm:t>
    </dgm:pt>
    <dgm:pt modelId="{E4B2ADB2-8B23-4161-9A6B-5DE9677873F9}" type="sibTrans" cxnId="{CBDA5C74-0211-4F1F-BCB7-D3F0957D8BC0}">
      <dgm:prSet/>
      <dgm:spPr/>
      <dgm:t>
        <a:bodyPr/>
        <a:lstStyle/>
        <a:p>
          <a:endParaRPr lang="ru-RU"/>
        </a:p>
      </dgm:t>
    </dgm:pt>
    <dgm:pt modelId="{D81FD3AC-A242-4870-B73F-D54DC6B94199}" type="pres">
      <dgm:prSet presAssocID="{EF960A40-52FA-4F22-8486-71192AF65E9A}" presName="compositeShape" presStyleCnt="0">
        <dgm:presLayoutVars>
          <dgm:chMax val="7"/>
          <dgm:dir/>
          <dgm:resizeHandles val="exact"/>
        </dgm:presLayoutVars>
      </dgm:prSet>
      <dgm:spPr/>
    </dgm:pt>
    <dgm:pt modelId="{30ADAC5F-7D63-440F-B5B0-DCF10205CBCD}" type="pres">
      <dgm:prSet presAssocID="{1132D77C-84DF-4863-9ABD-41949929DD24}" presName="circ1" presStyleLbl="vennNode1" presStyleIdx="0" presStyleCnt="5"/>
      <dgm:spPr/>
    </dgm:pt>
    <dgm:pt modelId="{001C27F4-0796-471D-B0C0-62E51DBDA1A4}" type="pres">
      <dgm:prSet presAssocID="{1132D77C-84DF-4863-9ABD-41949929DD24}" presName="circ1Tx" presStyleLbl="revTx" presStyleIdx="0" presStyleCnt="0" custScaleX="148911" custLinFactNeighborX="26919" custLinFactNeighborY="15595">
        <dgm:presLayoutVars>
          <dgm:chMax val="0"/>
          <dgm:chPref val="0"/>
          <dgm:bulletEnabled val="1"/>
        </dgm:presLayoutVars>
      </dgm:prSet>
      <dgm:spPr/>
    </dgm:pt>
    <dgm:pt modelId="{ACC15E16-BE6C-4AD1-9702-F8FFC74BD985}" type="pres">
      <dgm:prSet presAssocID="{B0CB5CB5-FB4E-4F9E-9978-B9B0D6E09794}" presName="circ2" presStyleLbl="vennNode1" presStyleIdx="1" presStyleCnt="5"/>
      <dgm:spPr/>
    </dgm:pt>
    <dgm:pt modelId="{3949E420-9275-4CDB-9AD1-A01FA183EF70}" type="pres">
      <dgm:prSet presAssocID="{B0CB5CB5-FB4E-4F9E-9978-B9B0D6E09794}" presName="circ2Tx" presStyleLbl="revTx" presStyleIdx="0" presStyleCnt="0" custScaleX="156830" custScaleY="136909" custLinFactNeighborX="10512" custLinFactNeighborY="-11457">
        <dgm:presLayoutVars>
          <dgm:chMax val="0"/>
          <dgm:chPref val="0"/>
          <dgm:bulletEnabled val="1"/>
        </dgm:presLayoutVars>
      </dgm:prSet>
      <dgm:spPr/>
    </dgm:pt>
    <dgm:pt modelId="{330B1231-6872-4A5F-A994-5EC38212AE29}" type="pres">
      <dgm:prSet presAssocID="{8DEC639F-C716-4FA4-9654-844C9094C517}" presName="circ3" presStyleLbl="vennNode1" presStyleIdx="2" presStyleCnt="5"/>
      <dgm:spPr/>
    </dgm:pt>
    <dgm:pt modelId="{CE52CFCE-9322-4207-8D7F-9885900D5FBF}" type="pres">
      <dgm:prSet presAssocID="{8DEC639F-C716-4FA4-9654-844C9094C517}" presName="circ3Tx" presStyleLbl="revTx" presStyleIdx="0" presStyleCnt="0" custScaleX="129834" custLinFactNeighborX="7371" custLinFactNeighborY="-19301">
        <dgm:presLayoutVars>
          <dgm:chMax val="0"/>
          <dgm:chPref val="0"/>
          <dgm:bulletEnabled val="1"/>
        </dgm:presLayoutVars>
      </dgm:prSet>
      <dgm:spPr/>
    </dgm:pt>
    <dgm:pt modelId="{8D78C3BC-2580-4412-9EE8-7854E5D934CC}" type="pres">
      <dgm:prSet presAssocID="{84640C29-95FF-47B0-9281-626E49FA92B1}" presName="circ4" presStyleLbl="vennNode1" presStyleIdx="3" presStyleCnt="5"/>
      <dgm:spPr/>
    </dgm:pt>
    <dgm:pt modelId="{6B1A5C50-95E3-43F8-9A45-AB73196E519D}" type="pres">
      <dgm:prSet presAssocID="{84640C29-95FF-47B0-9281-626E49FA92B1}" presName="circ4Tx" presStyleLbl="revTx" presStyleIdx="0" presStyleCnt="0" custScaleX="127775">
        <dgm:presLayoutVars>
          <dgm:chMax val="0"/>
          <dgm:chPref val="0"/>
          <dgm:bulletEnabled val="1"/>
        </dgm:presLayoutVars>
      </dgm:prSet>
      <dgm:spPr/>
    </dgm:pt>
    <dgm:pt modelId="{DA938DFD-6E1A-44C4-AC7D-8669882A2F8D}" type="pres">
      <dgm:prSet presAssocID="{7CE42DE6-89E1-447F-AB15-ABD9523E8AB0}" presName="circ5" presStyleLbl="vennNode1" presStyleIdx="4" presStyleCnt="5"/>
      <dgm:spPr/>
    </dgm:pt>
    <dgm:pt modelId="{A6DB9AFD-85E6-46EB-9F1D-8860C5359DE7}" type="pres">
      <dgm:prSet presAssocID="{7CE42DE6-89E1-447F-AB15-ABD9523E8AB0}" presName="circ5Tx" presStyleLbl="revTx" presStyleIdx="0" presStyleCnt="0" custScaleX="134065" custScaleY="148366" custLinFactNeighborX="11565" custLinFactNeighborY="-8451">
        <dgm:presLayoutVars>
          <dgm:chMax val="0"/>
          <dgm:chPref val="0"/>
          <dgm:bulletEnabled val="1"/>
        </dgm:presLayoutVars>
      </dgm:prSet>
      <dgm:spPr/>
    </dgm:pt>
  </dgm:ptLst>
  <dgm:cxnLst>
    <dgm:cxn modelId="{3766CD09-D07E-4AE5-B540-4DFEFAAFE227}" srcId="{EF960A40-52FA-4F22-8486-71192AF65E9A}" destId="{8DEC639F-C716-4FA4-9654-844C9094C517}" srcOrd="2" destOrd="0" parTransId="{86373BAD-55E3-4C6A-B680-709A1FC33843}" sibTransId="{81C37A63-0970-40D5-9FEE-91D20A910021}"/>
    <dgm:cxn modelId="{A1FE9417-5000-44D2-831D-7CCECE193D36}" srcId="{EF960A40-52FA-4F22-8486-71192AF65E9A}" destId="{B0CB5CB5-FB4E-4F9E-9978-B9B0D6E09794}" srcOrd="1" destOrd="0" parTransId="{7D4D6F61-D966-4DF7-BF20-AE70BF335992}" sibTransId="{E6BAB8A8-9719-4B2E-B49C-B49FBF98DF7B}"/>
    <dgm:cxn modelId="{EBD21631-992A-403B-AAC4-7DF7256828F9}" type="presOf" srcId="{EF960A40-52FA-4F22-8486-71192AF65E9A}" destId="{D81FD3AC-A242-4870-B73F-D54DC6B94199}" srcOrd="0" destOrd="0" presId="urn:microsoft.com/office/officeart/2005/8/layout/venn1"/>
    <dgm:cxn modelId="{E3B9FC37-57FE-4CBC-9DBF-4F13BCC21B5E}" srcId="{EF960A40-52FA-4F22-8486-71192AF65E9A}" destId="{84640C29-95FF-47B0-9281-626E49FA92B1}" srcOrd="3" destOrd="0" parTransId="{D1CB3803-80A0-4DA9-B493-2BE966269A44}" sibTransId="{E51EE783-13AD-460B-8D0E-2AF918D24162}"/>
    <dgm:cxn modelId="{E25D314C-25F7-46C5-ADF3-8325676DD73D}" type="presOf" srcId="{8DEC639F-C716-4FA4-9654-844C9094C517}" destId="{CE52CFCE-9322-4207-8D7F-9885900D5FBF}" srcOrd="0" destOrd="0" presId="urn:microsoft.com/office/officeart/2005/8/layout/venn1"/>
    <dgm:cxn modelId="{CBDA5C74-0211-4F1F-BCB7-D3F0957D8BC0}" srcId="{EF960A40-52FA-4F22-8486-71192AF65E9A}" destId="{7CE42DE6-89E1-447F-AB15-ABD9523E8AB0}" srcOrd="4" destOrd="0" parTransId="{28D1ECBF-CA46-4CD2-9FEA-53053548C6CA}" sibTransId="{E4B2ADB2-8B23-4161-9A6B-5DE9677873F9}"/>
    <dgm:cxn modelId="{96C3D281-9C3A-4017-837C-EA0159DB9B43}" type="presOf" srcId="{1132D77C-84DF-4863-9ABD-41949929DD24}" destId="{001C27F4-0796-471D-B0C0-62E51DBDA1A4}" srcOrd="0" destOrd="0" presId="urn:microsoft.com/office/officeart/2005/8/layout/venn1"/>
    <dgm:cxn modelId="{ACCB2FC6-70F2-4A32-8D2B-1937AE3E7E8D}" srcId="{EF960A40-52FA-4F22-8486-71192AF65E9A}" destId="{1132D77C-84DF-4863-9ABD-41949929DD24}" srcOrd="0" destOrd="0" parTransId="{94A8BB54-9875-47A5-9A11-144067E8DBB8}" sibTransId="{49965943-05CB-4ACA-B65D-C1F11FE13DAD}"/>
    <dgm:cxn modelId="{3108A6CB-C441-4F22-8F4E-F5E78E6263A3}" type="presOf" srcId="{84640C29-95FF-47B0-9281-626E49FA92B1}" destId="{6B1A5C50-95E3-43F8-9A45-AB73196E519D}" srcOrd="0" destOrd="0" presId="urn:microsoft.com/office/officeart/2005/8/layout/venn1"/>
    <dgm:cxn modelId="{071757E0-A347-4B1E-9AA6-37FE32052102}" type="presOf" srcId="{B0CB5CB5-FB4E-4F9E-9978-B9B0D6E09794}" destId="{3949E420-9275-4CDB-9AD1-A01FA183EF70}" srcOrd="0" destOrd="0" presId="urn:microsoft.com/office/officeart/2005/8/layout/venn1"/>
    <dgm:cxn modelId="{AF4215EB-3DF6-48F8-AD24-0E6A13828A51}" type="presOf" srcId="{7CE42DE6-89E1-447F-AB15-ABD9523E8AB0}" destId="{A6DB9AFD-85E6-46EB-9F1D-8860C5359DE7}" srcOrd="0" destOrd="0" presId="urn:microsoft.com/office/officeart/2005/8/layout/venn1"/>
    <dgm:cxn modelId="{4EECDD9B-414C-4A3B-9ACA-3CF95EC9EE3B}" type="presParOf" srcId="{D81FD3AC-A242-4870-B73F-D54DC6B94199}" destId="{30ADAC5F-7D63-440F-B5B0-DCF10205CBCD}" srcOrd="0" destOrd="0" presId="urn:microsoft.com/office/officeart/2005/8/layout/venn1"/>
    <dgm:cxn modelId="{F092D890-1549-44B0-8708-AB08B9A260B0}" type="presParOf" srcId="{D81FD3AC-A242-4870-B73F-D54DC6B94199}" destId="{001C27F4-0796-471D-B0C0-62E51DBDA1A4}" srcOrd="1" destOrd="0" presId="urn:microsoft.com/office/officeart/2005/8/layout/venn1"/>
    <dgm:cxn modelId="{1770AF86-B7FD-42AA-B537-329F5E1EC164}" type="presParOf" srcId="{D81FD3AC-A242-4870-B73F-D54DC6B94199}" destId="{ACC15E16-BE6C-4AD1-9702-F8FFC74BD985}" srcOrd="2" destOrd="0" presId="urn:microsoft.com/office/officeart/2005/8/layout/venn1"/>
    <dgm:cxn modelId="{9F1A003B-3AD2-4D47-9A1A-FF28961725A4}" type="presParOf" srcId="{D81FD3AC-A242-4870-B73F-D54DC6B94199}" destId="{3949E420-9275-4CDB-9AD1-A01FA183EF70}" srcOrd="3" destOrd="0" presId="urn:microsoft.com/office/officeart/2005/8/layout/venn1"/>
    <dgm:cxn modelId="{E32F9800-7D69-42C4-A587-95FC0C62AF2A}" type="presParOf" srcId="{D81FD3AC-A242-4870-B73F-D54DC6B94199}" destId="{330B1231-6872-4A5F-A994-5EC38212AE29}" srcOrd="4" destOrd="0" presId="urn:microsoft.com/office/officeart/2005/8/layout/venn1"/>
    <dgm:cxn modelId="{D283E168-8826-45FC-A578-C4385035CC35}" type="presParOf" srcId="{D81FD3AC-A242-4870-B73F-D54DC6B94199}" destId="{CE52CFCE-9322-4207-8D7F-9885900D5FBF}" srcOrd="5" destOrd="0" presId="urn:microsoft.com/office/officeart/2005/8/layout/venn1"/>
    <dgm:cxn modelId="{0A1C8EDE-01DC-46BE-BB81-585D9961D5A5}" type="presParOf" srcId="{D81FD3AC-A242-4870-B73F-D54DC6B94199}" destId="{8D78C3BC-2580-4412-9EE8-7854E5D934CC}" srcOrd="6" destOrd="0" presId="urn:microsoft.com/office/officeart/2005/8/layout/venn1"/>
    <dgm:cxn modelId="{8125C0E7-3AE1-42A8-9FF5-7E9BF8DAF629}" type="presParOf" srcId="{D81FD3AC-A242-4870-B73F-D54DC6B94199}" destId="{6B1A5C50-95E3-43F8-9A45-AB73196E519D}" srcOrd="7" destOrd="0" presId="urn:microsoft.com/office/officeart/2005/8/layout/venn1"/>
    <dgm:cxn modelId="{82048F31-91DE-4A70-9574-874E3AEC81CD}" type="presParOf" srcId="{D81FD3AC-A242-4870-B73F-D54DC6B94199}" destId="{DA938DFD-6E1A-44C4-AC7D-8669882A2F8D}" srcOrd="8" destOrd="0" presId="urn:microsoft.com/office/officeart/2005/8/layout/venn1"/>
    <dgm:cxn modelId="{B4189BD3-4258-4EDC-92F4-6185DCDA02DB}" type="presParOf" srcId="{D81FD3AC-A242-4870-B73F-D54DC6B94199}" destId="{A6DB9AFD-85E6-46EB-9F1D-8860C5359DE7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87D2D9-CEB8-459A-AA80-F62FD4BF3BA2}" type="doc">
      <dgm:prSet loTypeId="urn:microsoft.com/office/officeart/2005/8/layout/lProcess3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33B5103C-178F-44AA-AF03-5CB431A65E07}">
      <dgm:prSet/>
      <dgm:spPr/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Игры целесообразно проводить вне занятий в качестве игровых упражнений (индивидуально или с подгруппами детей)</a:t>
          </a:r>
        </a:p>
      </dgm:t>
    </dgm:pt>
    <dgm:pt modelId="{FE95B040-5524-4378-B742-9016F4B3F96E}" type="parTrans" cxnId="{C90B85F7-2BBA-4E72-AB50-5533852AC7CF}">
      <dgm:prSet/>
      <dgm:spPr/>
      <dgm:t>
        <a:bodyPr/>
        <a:lstStyle/>
        <a:p>
          <a:endParaRPr lang="ru-RU"/>
        </a:p>
      </dgm:t>
    </dgm:pt>
    <dgm:pt modelId="{AFC45A7F-3A9D-41F1-B410-66D6FEDD75A0}" type="sibTrans" cxnId="{C90B85F7-2BBA-4E72-AB50-5533852AC7CF}">
      <dgm:prSet/>
      <dgm:spPr/>
      <dgm:t>
        <a:bodyPr/>
        <a:lstStyle/>
        <a:p>
          <a:endParaRPr lang="ru-RU"/>
        </a:p>
      </dgm:t>
    </dgm:pt>
    <dgm:pt modelId="{58FF0079-7CBC-4C7D-870E-B1EB2F0F35DF}">
      <dgm:prSet/>
      <dgm:spPr/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Сами круги желательно изготовить из пластика (или толстого картона, мы использовали старые грампластинки). На сектора прикрепляются картинки по теме занятия</a:t>
          </a:r>
        </a:p>
      </dgm:t>
    </dgm:pt>
    <dgm:pt modelId="{A8D6207B-0148-40CB-BF24-69FA26484C52}" type="parTrans" cxnId="{8A60FB56-305D-4901-B200-2DE9597E8CAE}">
      <dgm:prSet/>
      <dgm:spPr/>
      <dgm:t>
        <a:bodyPr/>
        <a:lstStyle/>
        <a:p>
          <a:endParaRPr lang="ru-RU"/>
        </a:p>
      </dgm:t>
    </dgm:pt>
    <dgm:pt modelId="{0FF3E40D-65D4-4C88-A879-3570975C00F9}" type="sibTrans" cxnId="{8A60FB56-305D-4901-B200-2DE9597E8CAE}">
      <dgm:prSet/>
      <dgm:spPr/>
      <dgm:t>
        <a:bodyPr/>
        <a:lstStyle/>
        <a:p>
          <a:endParaRPr lang="ru-RU"/>
        </a:p>
      </dgm:t>
    </dgm:pt>
    <dgm:pt modelId="{2A2F8479-0A19-4E8D-B0DB-D207D0D52A93}">
      <dgm:prSet/>
      <dgm:spPr/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Игра должна состоять из двух частей: 1) уточнение имеющихся знаний в определённых областях (реальное задание); 2) упражнения на развитие воображения (фантастическое задание)</a:t>
          </a:r>
        </a:p>
      </dgm:t>
    </dgm:pt>
    <dgm:pt modelId="{811DAD91-0443-4242-B941-EF1199FDA0B3}" type="parTrans" cxnId="{D7C03073-9F2E-45B1-9868-3235AA831437}">
      <dgm:prSet/>
      <dgm:spPr/>
      <dgm:t>
        <a:bodyPr/>
        <a:lstStyle/>
        <a:p>
          <a:endParaRPr lang="ru-RU"/>
        </a:p>
      </dgm:t>
    </dgm:pt>
    <dgm:pt modelId="{975537D2-1002-4CA2-B55E-792E1DF1B72D}" type="sibTrans" cxnId="{D7C03073-9F2E-45B1-9868-3235AA831437}">
      <dgm:prSet/>
      <dgm:spPr/>
      <dgm:t>
        <a:bodyPr/>
        <a:lstStyle/>
        <a:p>
          <a:endParaRPr lang="ru-RU"/>
        </a:p>
      </dgm:t>
    </dgm:pt>
    <dgm:pt modelId="{A0D5ED01-708B-4E95-BD9C-DEA1CAB599DF}" type="pres">
      <dgm:prSet presAssocID="{7E87D2D9-CEB8-459A-AA80-F62FD4BF3BA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358E68A-F37E-415B-A275-2E80E31F5FA6}" type="pres">
      <dgm:prSet presAssocID="{33B5103C-178F-44AA-AF03-5CB431A65E07}" presName="horFlow" presStyleCnt="0"/>
      <dgm:spPr/>
    </dgm:pt>
    <dgm:pt modelId="{C060F2CB-F965-4DB7-8C09-6B6149B6C225}" type="pres">
      <dgm:prSet presAssocID="{33B5103C-178F-44AA-AF03-5CB431A65E07}" presName="bigChev" presStyleLbl="node1" presStyleIdx="0" presStyleCnt="3" custScaleX="231696" custScaleY="111359"/>
      <dgm:spPr/>
    </dgm:pt>
    <dgm:pt modelId="{E096365C-FABA-4A28-8C35-5299FD9D2146}" type="pres">
      <dgm:prSet presAssocID="{33B5103C-178F-44AA-AF03-5CB431A65E07}" presName="vSp" presStyleCnt="0"/>
      <dgm:spPr/>
    </dgm:pt>
    <dgm:pt modelId="{8955F9F1-9FAA-45F0-986F-92C8CCB13C18}" type="pres">
      <dgm:prSet presAssocID="{58FF0079-7CBC-4C7D-870E-B1EB2F0F35DF}" presName="horFlow" presStyleCnt="0"/>
      <dgm:spPr/>
    </dgm:pt>
    <dgm:pt modelId="{33391C58-0973-44B1-83CA-EE6C59E9287A}" type="pres">
      <dgm:prSet presAssocID="{58FF0079-7CBC-4C7D-870E-B1EB2F0F35DF}" presName="bigChev" presStyleLbl="node1" presStyleIdx="1" presStyleCnt="3" custScaleX="238695" custScaleY="112214"/>
      <dgm:spPr/>
    </dgm:pt>
    <dgm:pt modelId="{61375B23-B6E4-4A4E-915C-0F63413131AA}" type="pres">
      <dgm:prSet presAssocID="{58FF0079-7CBC-4C7D-870E-B1EB2F0F35DF}" presName="vSp" presStyleCnt="0"/>
      <dgm:spPr/>
    </dgm:pt>
    <dgm:pt modelId="{E87B0248-549F-4F13-A97D-6668F8BD0A8F}" type="pres">
      <dgm:prSet presAssocID="{2A2F8479-0A19-4E8D-B0DB-D207D0D52A93}" presName="horFlow" presStyleCnt="0"/>
      <dgm:spPr/>
    </dgm:pt>
    <dgm:pt modelId="{E1FE464A-A336-411A-A505-046CB81EB8BF}" type="pres">
      <dgm:prSet presAssocID="{2A2F8479-0A19-4E8D-B0DB-D207D0D52A93}" presName="bigChev" presStyleLbl="node1" presStyleIdx="2" presStyleCnt="3" custScaleX="238973" custScaleY="128364"/>
      <dgm:spPr/>
    </dgm:pt>
  </dgm:ptLst>
  <dgm:cxnLst>
    <dgm:cxn modelId="{318B012E-2A11-482E-B54F-6D44F73F34CF}" type="presOf" srcId="{58FF0079-7CBC-4C7D-870E-B1EB2F0F35DF}" destId="{33391C58-0973-44B1-83CA-EE6C59E9287A}" srcOrd="0" destOrd="0" presId="urn:microsoft.com/office/officeart/2005/8/layout/lProcess3"/>
    <dgm:cxn modelId="{AC7D2C36-362B-4180-8E33-3290B7EBC4DE}" type="presOf" srcId="{7E87D2D9-CEB8-459A-AA80-F62FD4BF3BA2}" destId="{A0D5ED01-708B-4E95-BD9C-DEA1CAB599DF}" srcOrd="0" destOrd="0" presId="urn:microsoft.com/office/officeart/2005/8/layout/lProcess3"/>
    <dgm:cxn modelId="{B698AD36-985F-41AB-8AB4-F0DEBF353CE1}" type="presOf" srcId="{33B5103C-178F-44AA-AF03-5CB431A65E07}" destId="{C060F2CB-F965-4DB7-8C09-6B6149B6C225}" srcOrd="0" destOrd="0" presId="urn:microsoft.com/office/officeart/2005/8/layout/lProcess3"/>
    <dgm:cxn modelId="{D7C03073-9F2E-45B1-9868-3235AA831437}" srcId="{7E87D2D9-CEB8-459A-AA80-F62FD4BF3BA2}" destId="{2A2F8479-0A19-4E8D-B0DB-D207D0D52A93}" srcOrd="2" destOrd="0" parTransId="{811DAD91-0443-4242-B941-EF1199FDA0B3}" sibTransId="{975537D2-1002-4CA2-B55E-792E1DF1B72D}"/>
    <dgm:cxn modelId="{8A60FB56-305D-4901-B200-2DE9597E8CAE}" srcId="{7E87D2D9-CEB8-459A-AA80-F62FD4BF3BA2}" destId="{58FF0079-7CBC-4C7D-870E-B1EB2F0F35DF}" srcOrd="1" destOrd="0" parTransId="{A8D6207B-0148-40CB-BF24-69FA26484C52}" sibTransId="{0FF3E40D-65D4-4C88-A879-3570975C00F9}"/>
    <dgm:cxn modelId="{69A1F5AD-B2CC-43C8-84DB-BA910341A92B}" type="presOf" srcId="{2A2F8479-0A19-4E8D-B0DB-D207D0D52A93}" destId="{E1FE464A-A336-411A-A505-046CB81EB8BF}" srcOrd="0" destOrd="0" presId="urn:microsoft.com/office/officeart/2005/8/layout/lProcess3"/>
    <dgm:cxn modelId="{C90B85F7-2BBA-4E72-AB50-5533852AC7CF}" srcId="{7E87D2D9-CEB8-459A-AA80-F62FD4BF3BA2}" destId="{33B5103C-178F-44AA-AF03-5CB431A65E07}" srcOrd="0" destOrd="0" parTransId="{FE95B040-5524-4378-B742-9016F4B3F96E}" sibTransId="{AFC45A7F-3A9D-41F1-B410-66D6FEDD75A0}"/>
    <dgm:cxn modelId="{49C0F972-2754-4751-B942-44BBB4CD1D6B}" type="presParOf" srcId="{A0D5ED01-708B-4E95-BD9C-DEA1CAB599DF}" destId="{5358E68A-F37E-415B-A275-2E80E31F5FA6}" srcOrd="0" destOrd="0" presId="urn:microsoft.com/office/officeart/2005/8/layout/lProcess3"/>
    <dgm:cxn modelId="{3A3CF86B-EA19-49A0-8B50-412C68243722}" type="presParOf" srcId="{5358E68A-F37E-415B-A275-2E80E31F5FA6}" destId="{C060F2CB-F965-4DB7-8C09-6B6149B6C225}" srcOrd="0" destOrd="0" presId="urn:microsoft.com/office/officeart/2005/8/layout/lProcess3"/>
    <dgm:cxn modelId="{3040CA17-0241-48C8-B0D3-FF4AA4803E73}" type="presParOf" srcId="{A0D5ED01-708B-4E95-BD9C-DEA1CAB599DF}" destId="{E096365C-FABA-4A28-8C35-5299FD9D2146}" srcOrd="1" destOrd="0" presId="urn:microsoft.com/office/officeart/2005/8/layout/lProcess3"/>
    <dgm:cxn modelId="{F567EEE2-67A9-46F7-BF62-4984F80B391D}" type="presParOf" srcId="{A0D5ED01-708B-4E95-BD9C-DEA1CAB599DF}" destId="{8955F9F1-9FAA-45F0-986F-92C8CCB13C18}" srcOrd="2" destOrd="0" presId="urn:microsoft.com/office/officeart/2005/8/layout/lProcess3"/>
    <dgm:cxn modelId="{D8C3F3B8-C480-4D32-B0E7-077CBE91753C}" type="presParOf" srcId="{8955F9F1-9FAA-45F0-986F-92C8CCB13C18}" destId="{33391C58-0973-44B1-83CA-EE6C59E9287A}" srcOrd="0" destOrd="0" presId="urn:microsoft.com/office/officeart/2005/8/layout/lProcess3"/>
    <dgm:cxn modelId="{8D0C929E-3F76-4435-BF1E-F86DC9BD5E9C}" type="presParOf" srcId="{A0D5ED01-708B-4E95-BD9C-DEA1CAB599DF}" destId="{61375B23-B6E4-4A4E-915C-0F63413131AA}" srcOrd="3" destOrd="0" presId="urn:microsoft.com/office/officeart/2005/8/layout/lProcess3"/>
    <dgm:cxn modelId="{B5923FDC-237F-4441-AAD3-85A6AB738F84}" type="presParOf" srcId="{A0D5ED01-708B-4E95-BD9C-DEA1CAB599DF}" destId="{E87B0248-549F-4F13-A97D-6668F8BD0A8F}" srcOrd="4" destOrd="0" presId="urn:microsoft.com/office/officeart/2005/8/layout/lProcess3"/>
    <dgm:cxn modelId="{7135B5CA-2056-4F69-B634-CCA1B9E1AF1F}" type="presParOf" srcId="{E87B0248-549F-4F13-A97D-6668F8BD0A8F}" destId="{E1FE464A-A336-411A-A505-046CB81EB8B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487415-5B97-489D-8EEE-E8EEEC8DE804}" type="doc">
      <dgm:prSet loTypeId="urn:microsoft.com/office/officeart/2005/8/layout/process5" loCatId="process" qsTypeId="urn:microsoft.com/office/officeart/2005/8/quickstyle/simple2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D333B4A5-0164-4495-9BC7-0323A7B735C1}">
      <dgm:prSet/>
      <dgm:spPr/>
      <dgm:t>
        <a:bodyPr/>
        <a:lstStyle/>
        <a:p>
          <a:pPr rtl="0"/>
          <a:r>
            <a:rPr lang="ru-RU" dirty="0"/>
            <a:t>1. На всех секторах круга картинками или знаками обозначаются какие-либо объекты.</a:t>
          </a:r>
        </a:p>
      </dgm:t>
    </dgm:pt>
    <dgm:pt modelId="{AABBF3EB-C328-49E5-8F52-15AD8427A854}" type="parTrans" cxnId="{EFBD7EF5-54A5-433F-BE82-BF561B56E8AA}">
      <dgm:prSet/>
      <dgm:spPr/>
      <dgm:t>
        <a:bodyPr/>
        <a:lstStyle/>
        <a:p>
          <a:endParaRPr lang="ru-RU"/>
        </a:p>
      </dgm:t>
    </dgm:pt>
    <dgm:pt modelId="{11A1E5C3-3DC2-4C04-94CF-678E47271D4C}" type="sibTrans" cxnId="{EFBD7EF5-54A5-433F-BE82-BF561B56E8AA}">
      <dgm:prSet/>
      <dgm:spPr/>
      <dgm:t>
        <a:bodyPr/>
        <a:lstStyle/>
        <a:p>
          <a:endParaRPr lang="ru-RU"/>
        </a:p>
      </dgm:t>
    </dgm:pt>
    <dgm:pt modelId="{3B6DAF60-3DB2-47F0-BDA1-146F9422B927}">
      <dgm:prSet/>
      <dgm:spPr/>
      <dgm:t>
        <a:bodyPr/>
        <a:lstStyle/>
        <a:p>
          <a:pPr rtl="0"/>
          <a:r>
            <a:rPr lang="ru-RU"/>
            <a:t>2. Ставится задача. </a:t>
          </a:r>
        </a:p>
      </dgm:t>
    </dgm:pt>
    <dgm:pt modelId="{4A7B557C-AA69-43D9-9568-746A643C18E2}" type="parTrans" cxnId="{ABC5E250-A525-43EF-9A17-182B06DD83D4}">
      <dgm:prSet/>
      <dgm:spPr/>
      <dgm:t>
        <a:bodyPr/>
        <a:lstStyle/>
        <a:p>
          <a:endParaRPr lang="ru-RU"/>
        </a:p>
      </dgm:t>
    </dgm:pt>
    <dgm:pt modelId="{2499DB04-9F33-48A7-BDBA-746FE269CC90}" type="sibTrans" cxnId="{ABC5E250-A525-43EF-9A17-182B06DD83D4}">
      <dgm:prSet/>
      <dgm:spPr/>
      <dgm:t>
        <a:bodyPr/>
        <a:lstStyle/>
        <a:p>
          <a:endParaRPr lang="ru-RU"/>
        </a:p>
      </dgm:t>
    </dgm:pt>
    <dgm:pt modelId="{43E9D747-116F-4C39-BFFC-F8E994C0B01D}">
      <dgm:prSet/>
      <dgm:spPr/>
      <dgm:t>
        <a:bodyPr/>
        <a:lstStyle/>
        <a:p>
          <a:pPr rtl="0"/>
          <a:r>
            <a:rPr lang="ru-RU"/>
            <a:t>3. Круги раскручивают, дети смотрят, какие изображения на кругах оказались под стрелкой, называют их. </a:t>
          </a:r>
        </a:p>
      </dgm:t>
    </dgm:pt>
    <dgm:pt modelId="{EAC3A2B3-5259-4A03-AB94-714C3F2D78D9}" type="parTrans" cxnId="{0495CD00-AE8E-47D8-B030-226CB24C8BA6}">
      <dgm:prSet/>
      <dgm:spPr/>
      <dgm:t>
        <a:bodyPr/>
        <a:lstStyle/>
        <a:p>
          <a:endParaRPr lang="ru-RU"/>
        </a:p>
      </dgm:t>
    </dgm:pt>
    <dgm:pt modelId="{E3DAF8A6-45BC-4AEB-B94A-C6B5BADBCE63}" type="sibTrans" cxnId="{0495CD00-AE8E-47D8-B030-226CB24C8BA6}">
      <dgm:prSet/>
      <dgm:spPr/>
      <dgm:t>
        <a:bodyPr/>
        <a:lstStyle/>
        <a:p>
          <a:endParaRPr lang="ru-RU"/>
        </a:p>
      </dgm:t>
    </dgm:pt>
    <dgm:pt modelId="{6FC698F6-7593-4FF8-9DBF-43C809EF103C}">
      <dgm:prSet/>
      <dgm:spPr/>
      <dgm:t>
        <a:bodyPr/>
        <a:lstStyle/>
        <a:p>
          <a:pPr rtl="0"/>
          <a:r>
            <a:rPr lang="ru-RU"/>
            <a:t>4. На основе фантастического преобразования составляют рассказ. </a:t>
          </a:r>
        </a:p>
      </dgm:t>
    </dgm:pt>
    <dgm:pt modelId="{20214CA7-C2AA-48A2-ADFA-FC29197314B7}" type="parTrans" cxnId="{BEFDE111-8FBB-4813-9CDF-92931514EC09}">
      <dgm:prSet/>
      <dgm:spPr/>
      <dgm:t>
        <a:bodyPr/>
        <a:lstStyle/>
        <a:p>
          <a:endParaRPr lang="ru-RU"/>
        </a:p>
      </dgm:t>
    </dgm:pt>
    <dgm:pt modelId="{B122EF86-81E2-4906-8941-6EF20669592C}" type="sibTrans" cxnId="{BEFDE111-8FBB-4813-9CDF-92931514EC09}">
      <dgm:prSet/>
      <dgm:spPr/>
      <dgm:t>
        <a:bodyPr/>
        <a:lstStyle/>
        <a:p>
          <a:endParaRPr lang="ru-RU"/>
        </a:p>
      </dgm:t>
    </dgm:pt>
    <dgm:pt modelId="{5E43E49D-9693-4CFF-ACB4-6F76DF7BD5B7}" type="pres">
      <dgm:prSet presAssocID="{33487415-5B97-489D-8EEE-E8EEEC8DE804}" presName="diagram" presStyleCnt="0">
        <dgm:presLayoutVars>
          <dgm:dir/>
          <dgm:resizeHandles val="exact"/>
        </dgm:presLayoutVars>
      </dgm:prSet>
      <dgm:spPr/>
    </dgm:pt>
    <dgm:pt modelId="{693926B6-8935-4AFC-9A33-D922D7E22680}" type="pres">
      <dgm:prSet presAssocID="{D333B4A5-0164-4495-9BC7-0323A7B735C1}" presName="node" presStyleLbl="node1" presStyleIdx="0" presStyleCnt="4">
        <dgm:presLayoutVars>
          <dgm:bulletEnabled val="1"/>
        </dgm:presLayoutVars>
      </dgm:prSet>
      <dgm:spPr/>
    </dgm:pt>
    <dgm:pt modelId="{4759ED36-64BC-43C0-A70C-E190172A1D6B}" type="pres">
      <dgm:prSet presAssocID="{11A1E5C3-3DC2-4C04-94CF-678E47271D4C}" presName="sibTrans" presStyleLbl="sibTrans2D1" presStyleIdx="0" presStyleCnt="3"/>
      <dgm:spPr/>
    </dgm:pt>
    <dgm:pt modelId="{933CF855-9DA1-482D-B8D4-BD5930C234E2}" type="pres">
      <dgm:prSet presAssocID="{11A1E5C3-3DC2-4C04-94CF-678E47271D4C}" presName="connectorText" presStyleLbl="sibTrans2D1" presStyleIdx="0" presStyleCnt="3"/>
      <dgm:spPr/>
    </dgm:pt>
    <dgm:pt modelId="{68CA3B0A-EA63-4F14-B939-8A85B8991EC5}" type="pres">
      <dgm:prSet presAssocID="{3B6DAF60-3DB2-47F0-BDA1-146F9422B927}" presName="node" presStyleLbl="node1" presStyleIdx="1" presStyleCnt="4">
        <dgm:presLayoutVars>
          <dgm:bulletEnabled val="1"/>
        </dgm:presLayoutVars>
      </dgm:prSet>
      <dgm:spPr/>
    </dgm:pt>
    <dgm:pt modelId="{77C238A0-65A7-46D1-830F-AE034369DE4A}" type="pres">
      <dgm:prSet presAssocID="{2499DB04-9F33-48A7-BDBA-746FE269CC90}" presName="sibTrans" presStyleLbl="sibTrans2D1" presStyleIdx="1" presStyleCnt="3"/>
      <dgm:spPr/>
    </dgm:pt>
    <dgm:pt modelId="{A8196AA1-C8F8-48BA-8F1D-6EC6E57B8CE9}" type="pres">
      <dgm:prSet presAssocID="{2499DB04-9F33-48A7-BDBA-746FE269CC90}" presName="connectorText" presStyleLbl="sibTrans2D1" presStyleIdx="1" presStyleCnt="3"/>
      <dgm:spPr/>
    </dgm:pt>
    <dgm:pt modelId="{F649B42F-934A-4574-B627-952171746F02}" type="pres">
      <dgm:prSet presAssocID="{43E9D747-116F-4C39-BFFC-F8E994C0B01D}" presName="node" presStyleLbl="node1" presStyleIdx="2" presStyleCnt="4">
        <dgm:presLayoutVars>
          <dgm:bulletEnabled val="1"/>
        </dgm:presLayoutVars>
      </dgm:prSet>
      <dgm:spPr/>
    </dgm:pt>
    <dgm:pt modelId="{87F3D544-692C-4037-A709-91C6FCE3A55F}" type="pres">
      <dgm:prSet presAssocID="{E3DAF8A6-45BC-4AEB-B94A-C6B5BADBCE63}" presName="sibTrans" presStyleLbl="sibTrans2D1" presStyleIdx="2" presStyleCnt="3"/>
      <dgm:spPr/>
    </dgm:pt>
    <dgm:pt modelId="{F10B3A02-1846-4C2B-93F8-DB334AE9E9C0}" type="pres">
      <dgm:prSet presAssocID="{E3DAF8A6-45BC-4AEB-B94A-C6B5BADBCE63}" presName="connectorText" presStyleLbl="sibTrans2D1" presStyleIdx="2" presStyleCnt="3"/>
      <dgm:spPr/>
    </dgm:pt>
    <dgm:pt modelId="{46541F94-0B5E-4ECD-956F-1CF39C368C2E}" type="pres">
      <dgm:prSet presAssocID="{6FC698F6-7593-4FF8-9DBF-43C809EF103C}" presName="node" presStyleLbl="node1" presStyleIdx="3" presStyleCnt="4">
        <dgm:presLayoutVars>
          <dgm:bulletEnabled val="1"/>
        </dgm:presLayoutVars>
      </dgm:prSet>
      <dgm:spPr/>
    </dgm:pt>
  </dgm:ptLst>
  <dgm:cxnLst>
    <dgm:cxn modelId="{0495CD00-AE8E-47D8-B030-226CB24C8BA6}" srcId="{33487415-5B97-489D-8EEE-E8EEEC8DE804}" destId="{43E9D747-116F-4C39-BFFC-F8E994C0B01D}" srcOrd="2" destOrd="0" parTransId="{EAC3A2B3-5259-4A03-AB94-714C3F2D78D9}" sibTransId="{E3DAF8A6-45BC-4AEB-B94A-C6B5BADBCE63}"/>
    <dgm:cxn modelId="{5761AF04-500F-490A-9484-F1C4F1B0A8E6}" type="presOf" srcId="{2499DB04-9F33-48A7-BDBA-746FE269CC90}" destId="{77C238A0-65A7-46D1-830F-AE034369DE4A}" srcOrd="0" destOrd="0" presId="urn:microsoft.com/office/officeart/2005/8/layout/process5"/>
    <dgm:cxn modelId="{BEFDE111-8FBB-4813-9CDF-92931514EC09}" srcId="{33487415-5B97-489D-8EEE-E8EEEC8DE804}" destId="{6FC698F6-7593-4FF8-9DBF-43C809EF103C}" srcOrd="3" destOrd="0" parTransId="{20214CA7-C2AA-48A2-ADFA-FC29197314B7}" sibTransId="{B122EF86-81E2-4906-8941-6EF20669592C}"/>
    <dgm:cxn modelId="{6DF26A24-7D22-4387-A546-8C102EA8852F}" type="presOf" srcId="{E3DAF8A6-45BC-4AEB-B94A-C6B5BADBCE63}" destId="{F10B3A02-1846-4C2B-93F8-DB334AE9E9C0}" srcOrd="1" destOrd="0" presId="urn:microsoft.com/office/officeart/2005/8/layout/process5"/>
    <dgm:cxn modelId="{958C082A-C406-4D65-AB3D-3BC17C4E9DA1}" type="presOf" srcId="{3B6DAF60-3DB2-47F0-BDA1-146F9422B927}" destId="{68CA3B0A-EA63-4F14-B939-8A85B8991EC5}" srcOrd="0" destOrd="0" presId="urn:microsoft.com/office/officeart/2005/8/layout/process5"/>
    <dgm:cxn modelId="{38D5B63C-C5A9-4595-A812-441527E6668A}" type="presOf" srcId="{2499DB04-9F33-48A7-BDBA-746FE269CC90}" destId="{A8196AA1-C8F8-48BA-8F1D-6EC6E57B8CE9}" srcOrd="1" destOrd="0" presId="urn:microsoft.com/office/officeart/2005/8/layout/process5"/>
    <dgm:cxn modelId="{94F88F5B-F8CC-4643-A1D3-6F491863752D}" type="presOf" srcId="{33487415-5B97-489D-8EEE-E8EEEC8DE804}" destId="{5E43E49D-9693-4CFF-ACB4-6F76DF7BD5B7}" srcOrd="0" destOrd="0" presId="urn:microsoft.com/office/officeart/2005/8/layout/process5"/>
    <dgm:cxn modelId="{AEA1416D-4E0C-4412-9A0B-EEEE6CAF7C20}" type="presOf" srcId="{43E9D747-116F-4C39-BFFC-F8E994C0B01D}" destId="{F649B42F-934A-4574-B627-952171746F02}" srcOrd="0" destOrd="0" presId="urn:microsoft.com/office/officeart/2005/8/layout/process5"/>
    <dgm:cxn modelId="{ABC5E250-A525-43EF-9A17-182B06DD83D4}" srcId="{33487415-5B97-489D-8EEE-E8EEEC8DE804}" destId="{3B6DAF60-3DB2-47F0-BDA1-146F9422B927}" srcOrd="1" destOrd="0" parTransId="{4A7B557C-AA69-43D9-9568-746A643C18E2}" sibTransId="{2499DB04-9F33-48A7-BDBA-746FE269CC90}"/>
    <dgm:cxn modelId="{B5B45E8D-5BBC-472A-AB58-AF4DFAB9A7D2}" type="presOf" srcId="{11A1E5C3-3DC2-4C04-94CF-678E47271D4C}" destId="{4759ED36-64BC-43C0-A70C-E190172A1D6B}" srcOrd="0" destOrd="0" presId="urn:microsoft.com/office/officeart/2005/8/layout/process5"/>
    <dgm:cxn modelId="{08BDACAC-5A8B-4340-9CB3-5B754C34603B}" type="presOf" srcId="{D333B4A5-0164-4495-9BC7-0323A7B735C1}" destId="{693926B6-8935-4AFC-9A33-D922D7E22680}" srcOrd="0" destOrd="0" presId="urn:microsoft.com/office/officeart/2005/8/layout/process5"/>
    <dgm:cxn modelId="{725D0FD3-CD8E-4E86-821C-5C566E891B21}" type="presOf" srcId="{6FC698F6-7593-4FF8-9DBF-43C809EF103C}" destId="{46541F94-0B5E-4ECD-956F-1CF39C368C2E}" srcOrd="0" destOrd="0" presId="urn:microsoft.com/office/officeart/2005/8/layout/process5"/>
    <dgm:cxn modelId="{BC0C92DF-30F6-4500-BA1E-87C2573F10E4}" type="presOf" srcId="{11A1E5C3-3DC2-4C04-94CF-678E47271D4C}" destId="{933CF855-9DA1-482D-B8D4-BD5930C234E2}" srcOrd="1" destOrd="0" presId="urn:microsoft.com/office/officeart/2005/8/layout/process5"/>
    <dgm:cxn modelId="{C200D4DF-5A83-4967-B385-D4A18B9EB58D}" type="presOf" srcId="{E3DAF8A6-45BC-4AEB-B94A-C6B5BADBCE63}" destId="{87F3D544-692C-4037-A709-91C6FCE3A55F}" srcOrd="0" destOrd="0" presId="urn:microsoft.com/office/officeart/2005/8/layout/process5"/>
    <dgm:cxn modelId="{EFBD7EF5-54A5-433F-BE82-BF561B56E8AA}" srcId="{33487415-5B97-489D-8EEE-E8EEEC8DE804}" destId="{D333B4A5-0164-4495-9BC7-0323A7B735C1}" srcOrd="0" destOrd="0" parTransId="{AABBF3EB-C328-49E5-8F52-15AD8427A854}" sibTransId="{11A1E5C3-3DC2-4C04-94CF-678E47271D4C}"/>
    <dgm:cxn modelId="{8DE1C51C-F5FB-4E73-9DC1-DED9777B816A}" type="presParOf" srcId="{5E43E49D-9693-4CFF-ACB4-6F76DF7BD5B7}" destId="{693926B6-8935-4AFC-9A33-D922D7E22680}" srcOrd="0" destOrd="0" presId="urn:microsoft.com/office/officeart/2005/8/layout/process5"/>
    <dgm:cxn modelId="{071DD3F5-7D85-4007-A592-F3BC2E7B22F6}" type="presParOf" srcId="{5E43E49D-9693-4CFF-ACB4-6F76DF7BD5B7}" destId="{4759ED36-64BC-43C0-A70C-E190172A1D6B}" srcOrd="1" destOrd="0" presId="urn:microsoft.com/office/officeart/2005/8/layout/process5"/>
    <dgm:cxn modelId="{103425C6-AC44-4542-AEC7-9AC9D6C2D0D4}" type="presParOf" srcId="{4759ED36-64BC-43C0-A70C-E190172A1D6B}" destId="{933CF855-9DA1-482D-B8D4-BD5930C234E2}" srcOrd="0" destOrd="0" presId="urn:microsoft.com/office/officeart/2005/8/layout/process5"/>
    <dgm:cxn modelId="{5BBBA285-6C49-436E-8B61-7A2EF2FD0FE4}" type="presParOf" srcId="{5E43E49D-9693-4CFF-ACB4-6F76DF7BD5B7}" destId="{68CA3B0A-EA63-4F14-B939-8A85B8991EC5}" srcOrd="2" destOrd="0" presId="urn:microsoft.com/office/officeart/2005/8/layout/process5"/>
    <dgm:cxn modelId="{79727A8F-CA03-4E44-BFA7-FC21E35B3D38}" type="presParOf" srcId="{5E43E49D-9693-4CFF-ACB4-6F76DF7BD5B7}" destId="{77C238A0-65A7-46D1-830F-AE034369DE4A}" srcOrd="3" destOrd="0" presId="urn:microsoft.com/office/officeart/2005/8/layout/process5"/>
    <dgm:cxn modelId="{521C9F32-163B-4539-8F7B-2C6E98FEF643}" type="presParOf" srcId="{77C238A0-65A7-46D1-830F-AE034369DE4A}" destId="{A8196AA1-C8F8-48BA-8F1D-6EC6E57B8CE9}" srcOrd="0" destOrd="0" presId="urn:microsoft.com/office/officeart/2005/8/layout/process5"/>
    <dgm:cxn modelId="{7FAAF747-175C-4267-8A40-13B68E35A424}" type="presParOf" srcId="{5E43E49D-9693-4CFF-ACB4-6F76DF7BD5B7}" destId="{F649B42F-934A-4574-B627-952171746F02}" srcOrd="4" destOrd="0" presId="urn:microsoft.com/office/officeart/2005/8/layout/process5"/>
    <dgm:cxn modelId="{C00ADF32-A8DB-41CC-8123-D56521ECD3D2}" type="presParOf" srcId="{5E43E49D-9693-4CFF-ACB4-6F76DF7BD5B7}" destId="{87F3D544-692C-4037-A709-91C6FCE3A55F}" srcOrd="5" destOrd="0" presId="urn:microsoft.com/office/officeart/2005/8/layout/process5"/>
    <dgm:cxn modelId="{AB47902F-E412-44E5-AEE1-B401044C8007}" type="presParOf" srcId="{87F3D544-692C-4037-A709-91C6FCE3A55F}" destId="{F10B3A02-1846-4C2B-93F8-DB334AE9E9C0}" srcOrd="0" destOrd="0" presId="urn:microsoft.com/office/officeart/2005/8/layout/process5"/>
    <dgm:cxn modelId="{1B926246-ED81-4150-B86E-CF1953E67557}" type="presParOf" srcId="{5E43E49D-9693-4CFF-ACB4-6F76DF7BD5B7}" destId="{46541F94-0B5E-4ECD-956F-1CF39C368C2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199FE-9E9A-40FF-B835-2FC59179C9E4}">
      <dsp:nvSpPr>
        <dsp:cNvPr id="0" name=""/>
        <dsp:cNvSpPr/>
      </dsp:nvSpPr>
      <dsp:spPr>
        <a:xfrm>
          <a:off x="3064186" y="2443390"/>
          <a:ext cx="5503749" cy="16518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3759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Цель: </a:t>
          </a:r>
          <a:br>
            <a:rPr lang="ru-RU" sz="2000" b="1" kern="1200" baseline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0" kern="1200" baseline="0" dirty="0">
              <a:latin typeface="Arial" panose="020B0604020202020204" pitchFamily="34" charset="0"/>
              <a:cs typeface="Arial" panose="020B0604020202020204" pitchFamily="34" charset="0"/>
            </a:rPr>
            <a:t>формирование элементарных математических представлений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4825" y="2524029"/>
        <a:ext cx="5342471" cy="1490620"/>
      </dsp:txXfrm>
    </dsp:sp>
    <dsp:sp modelId="{477CDD83-013E-4A37-9BF0-DF640E75C033}">
      <dsp:nvSpPr>
        <dsp:cNvPr id="0" name=""/>
        <dsp:cNvSpPr/>
      </dsp:nvSpPr>
      <dsp:spPr>
        <a:xfrm>
          <a:off x="235947" y="144006"/>
          <a:ext cx="3970212" cy="41192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FB120-A1E1-4168-918B-30E24FF1CF37}">
      <dsp:nvSpPr>
        <dsp:cNvPr id="0" name=""/>
        <dsp:cNvSpPr/>
      </dsp:nvSpPr>
      <dsp:spPr>
        <a:xfrm>
          <a:off x="-7508893" y="-1120083"/>
          <a:ext cx="8720887" cy="8720887"/>
        </a:xfrm>
        <a:prstGeom prst="blockArc">
          <a:avLst>
            <a:gd name="adj1" fmla="val 18900000"/>
            <a:gd name="adj2" fmla="val 2700000"/>
            <a:gd name="adj3" fmla="val 24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2BD2-826F-42DF-A52F-B45DB1C14254}">
      <dsp:nvSpPr>
        <dsp:cNvPr id="0" name=""/>
        <dsp:cNvSpPr/>
      </dsp:nvSpPr>
      <dsp:spPr>
        <a:xfrm>
          <a:off x="427532" y="404915"/>
          <a:ext cx="8155770" cy="81034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3215" tIns="50800" rIns="50800" bIns="508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Научить пользоваться эталонами с целью определения свойств предметов </a:t>
          </a:r>
        </a:p>
      </dsp:txBody>
      <dsp:txXfrm>
        <a:off x="427532" y="404915"/>
        <a:ext cx="8155770" cy="810349"/>
      </dsp:txXfrm>
    </dsp:sp>
    <dsp:sp modelId="{9062B344-4C0A-43D5-BA91-C3463D10E125}">
      <dsp:nvSpPr>
        <dsp:cNvPr id="0" name=""/>
        <dsp:cNvSpPr/>
      </dsp:nvSpPr>
      <dsp:spPr>
        <a:xfrm>
          <a:off x="-78935" y="303621"/>
          <a:ext cx="1012936" cy="10129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C94BE92-9429-46DD-B5B2-B500470840C1}">
      <dsp:nvSpPr>
        <dsp:cNvPr id="0" name=""/>
        <dsp:cNvSpPr/>
      </dsp:nvSpPr>
      <dsp:spPr>
        <a:xfrm>
          <a:off x="323189" y="1656183"/>
          <a:ext cx="8296398" cy="810349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3215" tIns="50800" rIns="50800" bIns="508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Научить сравнивать объекты по пространственному расположению определять местонахождения объекта в ряду</a:t>
          </a:r>
        </a:p>
      </dsp:txBody>
      <dsp:txXfrm>
        <a:off x="323189" y="1656183"/>
        <a:ext cx="8296398" cy="810349"/>
      </dsp:txXfrm>
    </dsp:sp>
    <dsp:sp modelId="{24A94ED5-B9ED-4A76-BB0D-EFA6AE4C9DA2}">
      <dsp:nvSpPr>
        <dsp:cNvPr id="0" name=""/>
        <dsp:cNvSpPr/>
      </dsp:nvSpPr>
      <dsp:spPr>
        <a:xfrm>
          <a:off x="34702" y="1507335"/>
          <a:ext cx="1083234" cy="10129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4B7AF4C-351C-4C6E-8290-48A296C22EE1}">
      <dsp:nvSpPr>
        <dsp:cNvPr id="0" name=""/>
        <dsp:cNvSpPr/>
      </dsp:nvSpPr>
      <dsp:spPr>
        <a:xfrm>
          <a:off x="1186424" y="2835185"/>
          <a:ext cx="7396877" cy="810349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3215" tIns="50800" rIns="50800" bIns="508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Научить определять последовательность событий во времени по картинкам и простым моделям </a:t>
          </a:r>
        </a:p>
      </dsp:txBody>
      <dsp:txXfrm>
        <a:off x="1186424" y="2835185"/>
        <a:ext cx="7396877" cy="810349"/>
      </dsp:txXfrm>
    </dsp:sp>
    <dsp:sp modelId="{5C31D492-D71F-4487-8E34-CE14FC8395B9}">
      <dsp:nvSpPr>
        <dsp:cNvPr id="0" name=""/>
        <dsp:cNvSpPr/>
      </dsp:nvSpPr>
      <dsp:spPr>
        <a:xfrm>
          <a:off x="679956" y="2733891"/>
          <a:ext cx="1012936" cy="10129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7F60A2-29F7-4986-BC21-2B4CE6CD840F}">
      <dsp:nvSpPr>
        <dsp:cNvPr id="0" name=""/>
        <dsp:cNvSpPr/>
      </dsp:nvSpPr>
      <dsp:spPr>
        <a:xfrm>
          <a:off x="480069" y="3960444"/>
          <a:ext cx="8153683" cy="1026112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3215" tIns="50800" rIns="50800" bIns="508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Научить понимать и использовать число как показатель количества, итога счета, называть числа по порядку до 5-6.</a:t>
          </a:r>
        </a:p>
      </dsp:txBody>
      <dsp:txXfrm>
        <a:off x="480069" y="3960444"/>
        <a:ext cx="8153683" cy="1026112"/>
      </dsp:txXfrm>
    </dsp:sp>
    <dsp:sp modelId="{912EF398-8AAC-4FE2-A56A-AFFFCB3D92AB}">
      <dsp:nvSpPr>
        <dsp:cNvPr id="0" name=""/>
        <dsp:cNvSpPr/>
      </dsp:nvSpPr>
      <dsp:spPr>
        <a:xfrm>
          <a:off x="108145" y="3816423"/>
          <a:ext cx="1223151" cy="11701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01661E2-82E2-4B7F-9873-318FA93AAA51}">
      <dsp:nvSpPr>
        <dsp:cNvPr id="0" name=""/>
        <dsp:cNvSpPr/>
      </dsp:nvSpPr>
      <dsp:spPr>
        <a:xfrm>
          <a:off x="427532" y="5265455"/>
          <a:ext cx="8155770" cy="810349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3215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Формирование навыков сотрудничества, взаимодействия и самостоятельности.</a:t>
          </a:r>
        </a:p>
      </dsp:txBody>
      <dsp:txXfrm>
        <a:off x="427532" y="5265455"/>
        <a:ext cx="8155770" cy="810349"/>
      </dsp:txXfrm>
    </dsp:sp>
    <dsp:sp modelId="{153D1C05-D564-43D1-A48C-201F7A99E2ED}">
      <dsp:nvSpPr>
        <dsp:cNvPr id="0" name=""/>
        <dsp:cNvSpPr/>
      </dsp:nvSpPr>
      <dsp:spPr>
        <a:xfrm>
          <a:off x="-78935" y="5164161"/>
          <a:ext cx="1012936" cy="10129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DAC5F-7D63-440F-B5B0-DCF10205CBCD}">
      <dsp:nvSpPr>
        <dsp:cNvPr id="0" name=""/>
        <dsp:cNvSpPr/>
      </dsp:nvSpPr>
      <dsp:spPr>
        <a:xfrm>
          <a:off x="3105817" y="1619025"/>
          <a:ext cx="1988277" cy="198827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01C27F4-0796-471D-B0C0-62E51DBDA1A4}">
      <dsp:nvSpPr>
        <dsp:cNvPr id="0" name=""/>
        <dsp:cNvSpPr/>
      </dsp:nvSpPr>
      <dsp:spPr>
        <a:xfrm>
          <a:off x="3003573" y="208191"/>
          <a:ext cx="3434485" cy="13349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Круги Луллия представляют дошкольникам, как чудесные кольца или загадочные круги.</a:t>
          </a:r>
        </a:p>
      </dsp:txBody>
      <dsp:txXfrm>
        <a:off x="3003573" y="208191"/>
        <a:ext cx="3434485" cy="1334986"/>
      </dsp:txXfrm>
    </dsp:sp>
    <dsp:sp modelId="{ACC15E16-BE6C-4AD1-9702-F8FFC74BD985}">
      <dsp:nvSpPr>
        <dsp:cNvPr id="0" name=""/>
        <dsp:cNvSpPr/>
      </dsp:nvSpPr>
      <dsp:spPr>
        <a:xfrm>
          <a:off x="3862157" y="2168358"/>
          <a:ext cx="1988277" cy="198827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49E420-9275-4CDB-9AD1-A01FA183EF70}">
      <dsp:nvSpPr>
        <dsp:cNvPr id="0" name=""/>
        <dsp:cNvSpPr/>
      </dsp:nvSpPr>
      <dsp:spPr>
        <a:xfrm>
          <a:off x="5421134" y="1327746"/>
          <a:ext cx="3242943" cy="19832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Для работы с детьми 3-4-го года жизни целесообразно брать только два круга разного диаметра с 4 секторами на каждом.</a:t>
          </a:r>
        </a:p>
      </dsp:txBody>
      <dsp:txXfrm>
        <a:off x="5421134" y="1327746"/>
        <a:ext cx="3242943" cy="1983266"/>
      </dsp:txXfrm>
    </dsp:sp>
    <dsp:sp modelId="{330B1231-6872-4A5F-A994-5EC38212AE29}">
      <dsp:nvSpPr>
        <dsp:cNvPr id="0" name=""/>
        <dsp:cNvSpPr/>
      </dsp:nvSpPr>
      <dsp:spPr>
        <a:xfrm>
          <a:off x="3573460" y="3057970"/>
          <a:ext cx="1988277" cy="198827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52CFCE-9322-4207-8D7F-9885900D5FBF}">
      <dsp:nvSpPr>
        <dsp:cNvPr id="0" name=""/>
        <dsp:cNvSpPr/>
      </dsp:nvSpPr>
      <dsp:spPr>
        <a:xfrm>
          <a:off x="5534540" y="3952595"/>
          <a:ext cx="2684718" cy="1448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В работе с детьми 5-6-го года жизни используют два - три круга (4 -6 секторов на каждом).</a:t>
          </a:r>
        </a:p>
      </dsp:txBody>
      <dsp:txXfrm>
        <a:off x="5534540" y="3952595"/>
        <a:ext cx="2684718" cy="1448601"/>
      </dsp:txXfrm>
    </dsp:sp>
    <dsp:sp modelId="{8D78C3BC-2580-4412-9EE8-7854E5D934CC}">
      <dsp:nvSpPr>
        <dsp:cNvPr id="0" name=""/>
        <dsp:cNvSpPr/>
      </dsp:nvSpPr>
      <dsp:spPr>
        <a:xfrm>
          <a:off x="2638174" y="3057970"/>
          <a:ext cx="1988277" cy="198827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1A5C50-95E3-43F8-9A45-AB73196E519D}">
      <dsp:nvSpPr>
        <dsp:cNvPr id="0" name=""/>
        <dsp:cNvSpPr/>
      </dsp:nvSpPr>
      <dsp:spPr>
        <a:xfrm>
          <a:off x="154358" y="4232190"/>
          <a:ext cx="2642142" cy="1448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Дети 7-го года жизни вполне справляются с заданиями, в которых используются четыре круга с 8 секторами на каждом.</a:t>
          </a:r>
        </a:p>
      </dsp:txBody>
      <dsp:txXfrm>
        <a:off x="154358" y="4232190"/>
        <a:ext cx="2642142" cy="1448601"/>
      </dsp:txXfrm>
    </dsp:sp>
    <dsp:sp modelId="{DA938DFD-6E1A-44C4-AC7D-8669882A2F8D}">
      <dsp:nvSpPr>
        <dsp:cNvPr id="0" name=""/>
        <dsp:cNvSpPr/>
      </dsp:nvSpPr>
      <dsp:spPr>
        <a:xfrm>
          <a:off x="2349476" y="2168358"/>
          <a:ext cx="1988277" cy="198827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DB9AFD-85E6-46EB-9F1D-8860C5359DE7}">
      <dsp:nvSpPr>
        <dsp:cNvPr id="0" name=""/>
        <dsp:cNvSpPr/>
      </dsp:nvSpPr>
      <dsp:spPr>
        <a:xfrm>
          <a:off x="10344" y="1288308"/>
          <a:ext cx="2772207" cy="21492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Игры целесообразно проводить вне занятий в качестве игровых упражнений (индивидуально или с подгруппами детей). На сектора прикрепляются картинки по теме занятия.</a:t>
          </a:r>
        </a:p>
      </dsp:txBody>
      <dsp:txXfrm>
        <a:off x="10344" y="1288308"/>
        <a:ext cx="2772207" cy="2149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0F2CB-F965-4DB7-8C09-6B6149B6C225}">
      <dsp:nvSpPr>
        <dsp:cNvPr id="0" name=""/>
        <dsp:cNvSpPr/>
      </dsp:nvSpPr>
      <dsp:spPr>
        <a:xfrm>
          <a:off x="2" y="193435"/>
          <a:ext cx="8412242" cy="1617255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Arial" panose="020B0604020202020204" pitchFamily="34" charset="0"/>
              <a:cs typeface="Arial" panose="020B0604020202020204" pitchFamily="34" charset="0"/>
            </a:rPr>
            <a:t>Игры целесообразно проводить вне занятий в качестве игровых упражнений (индивидуально или с подгруппами детей)</a:t>
          </a:r>
        </a:p>
      </dsp:txBody>
      <dsp:txXfrm>
        <a:off x="808630" y="193435"/>
        <a:ext cx="6794987" cy="1617255"/>
      </dsp:txXfrm>
    </dsp:sp>
    <dsp:sp modelId="{33391C58-0973-44B1-83CA-EE6C59E9287A}">
      <dsp:nvSpPr>
        <dsp:cNvPr id="0" name=""/>
        <dsp:cNvSpPr/>
      </dsp:nvSpPr>
      <dsp:spPr>
        <a:xfrm>
          <a:off x="2" y="2014010"/>
          <a:ext cx="8666356" cy="1629672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168648"/>
                <a:satOff val="-3730"/>
                <a:lumOff val="2799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68648"/>
                <a:satOff val="-3730"/>
                <a:lumOff val="2799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68648"/>
                <a:satOff val="-3730"/>
                <a:lumOff val="27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Arial" panose="020B0604020202020204" pitchFamily="34" charset="0"/>
              <a:cs typeface="Arial" panose="020B0604020202020204" pitchFamily="34" charset="0"/>
            </a:rPr>
            <a:t>Сами круги желательно изготовить из пластика (или толстого картона, мы использовали старые грампластинки). На сектора прикрепляются картинки по теме занятия</a:t>
          </a:r>
        </a:p>
      </dsp:txBody>
      <dsp:txXfrm>
        <a:off x="814838" y="2014010"/>
        <a:ext cx="7036684" cy="1629672"/>
      </dsp:txXfrm>
    </dsp:sp>
    <dsp:sp modelId="{E1FE464A-A336-411A-A505-046CB81EB8BF}">
      <dsp:nvSpPr>
        <dsp:cNvPr id="0" name=""/>
        <dsp:cNvSpPr/>
      </dsp:nvSpPr>
      <dsp:spPr>
        <a:xfrm>
          <a:off x="2" y="3847003"/>
          <a:ext cx="8676450" cy="1864217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168648"/>
                <a:satOff val="-3730"/>
                <a:lumOff val="2799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68648"/>
                <a:satOff val="-3730"/>
                <a:lumOff val="2799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68648"/>
                <a:satOff val="-3730"/>
                <a:lumOff val="27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Arial" panose="020B0604020202020204" pitchFamily="34" charset="0"/>
              <a:cs typeface="Arial" panose="020B0604020202020204" pitchFamily="34" charset="0"/>
            </a:rPr>
            <a:t>Игра должна состоять из двух частей: 1) уточнение имеющихся знаний в определённых областях (реальное задание); 2) упражнения на развитие воображения (фантастическое задание)</a:t>
          </a:r>
        </a:p>
      </dsp:txBody>
      <dsp:txXfrm>
        <a:off x="932111" y="3847003"/>
        <a:ext cx="6812233" cy="18642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926B6-8935-4AFC-9A33-D922D7E22680}">
      <dsp:nvSpPr>
        <dsp:cNvPr id="0" name=""/>
        <dsp:cNvSpPr/>
      </dsp:nvSpPr>
      <dsp:spPr>
        <a:xfrm>
          <a:off x="368171" y="1567"/>
          <a:ext cx="3312690" cy="19876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1. На всех секторах круга картинками или знаками обозначаются какие-либо объекты.</a:t>
          </a:r>
        </a:p>
      </dsp:txBody>
      <dsp:txXfrm>
        <a:off x="426386" y="59782"/>
        <a:ext cx="3196260" cy="1871184"/>
      </dsp:txXfrm>
    </dsp:sp>
    <dsp:sp modelId="{4759ED36-64BC-43C0-A70C-E190172A1D6B}">
      <dsp:nvSpPr>
        <dsp:cNvPr id="0" name=""/>
        <dsp:cNvSpPr/>
      </dsp:nvSpPr>
      <dsp:spPr>
        <a:xfrm>
          <a:off x="3972378" y="584601"/>
          <a:ext cx="702290" cy="821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972378" y="748910"/>
        <a:ext cx="491603" cy="492929"/>
      </dsp:txXfrm>
    </dsp:sp>
    <dsp:sp modelId="{68CA3B0A-EA63-4F14-B939-8A85B8991EC5}">
      <dsp:nvSpPr>
        <dsp:cNvPr id="0" name=""/>
        <dsp:cNvSpPr/>
      </dsp:nvSpPr>
      <dsp:spPr>
        <a:xfrm>
          <a:off x="5005938" y="1567"/>
          <a:ext cx="3312690" cy="1987614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2. Ставится задача. </a:t>
          </a:r>
        </a:p>
      </dsp:txBody>
      <dsp:txXfrm>
        <a:off x="5064153" y="59782"/>
        <a:ext cx="3196260" cy="1871184"/>
      </dsp:txXfrm>
    </dsp:sp>
    <dsp:sp modelId="{77C238A0-65A7-46D1-830F-AE034369DE4A}">
      <dsp:nvSpPr>
        <dsp:cNvPr id="0" name=""/>
        <dsp:cNvSpPr/>
      </dsp:nvSpPr>
      <dsp:spPr>
        <a:xfrm rot="5400000">
          <a:off x="6311138" y="2221070"/>
          <a:ext cx="702290" cy="821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6415819" y="2280699"/>
        <a:ext cx="492929" cy="491603"/>
      </dsp:txXfrm>
    </dsp:sp>
    <dsp:sp modelId="{F649B42F-934A-4574-B627-952171746F02}">
      <dsp:nvSpPr>
        <dsp:cNvPr id="0" name=""/>
        <dsp:cNvSpPr/>
      </dsp:nvSpPr>
      <dsp:spPr>
        <a:xfrm>
          <a:off x="5005938" y="3314258"/>
          <a:ext cx="3312690" cy="1987614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3. Круги раскручивают, дети смотрят, какие изображения на кругах оказались под стрелкой, называют их. </a:t>
          </a:r>
        </a:p>
      </dsp:txBody>
      <dsp:txXfrm>
        <a:off x="5064153" y="3372473"/>
        <a:ext cx="3196260" cy="1871184"/>
      </dsp:txXfrm>
    </dsp:sp>
    <dsp:sp modelId="{87F3D544-692C-4037-A709-91C6FCE3A55F}">
      <dsp:nvSpPr>
        <dsp:cNvPr id="0" name=""/>
        <dsp:cNvSpPr/>
      </dsp:nvSpPr>
      <dsp:spPr>
        <a:xfrm rot="10800000">
          <a:off x="4012130" y="3897292"/>
          <a:ext cx="702290" cy="821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4222817" y="4061601"/>
        <a:ext cx="491603" cy="492929"/>
      </dsp:txXfrm>
    </dsp:sp>
    <dsp:sp modelId="{46541F94-0B5E-4ECD-956F-1CF39C368C2E}">
      <dsp:nvSpPr>
        <dsp:cNvPr id="0" name=""/>
        <dsp:cNvSpPr/>
      </dsp:nvSpPr>
      <dsp:spPr>
        <a:xfrm>
          <a:off x="368171" y="3314258"/>
          <a:ext cx="3312690" cy="198761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4. На основе фантастического преобразования составляют рассказ. </a:t>
          </a:r>
        </a:p>
      </dsp:txBody>
      <dsp:txXfrm>
        <a:off x="426386" y="3372473"/>
        <a:ext cx="3196260" cy="1871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16778"/>
            <a:ext cx="8316416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1"/>
            <a:ext cx="749917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197968" y="2276872"/>
            <a:ext cx="749917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167844" y="3068960"/>
            <a:ext cx="302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«Круги Луллия»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9822" y="3933056"/>
            <a:ext cx="3420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cs typeface="Arial" pitchFamily="34" charset="0"/>
              </a:rPr>
              <a:t>Мавлудова </a:t>
            </a:r>
          </a:p>
          <a:p>
            <a:pPr lvl="0" algn="ctr">
              <a:defRPr/>
            </a:pPr>
            <a:r>
              <a:rPr lang="ru-RU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cs typeface="Arial" pitchFamily="34" charset="0"/>
              </a:rPr>
              <a:t>Зубейда Арифовна</a:t>
            </a:r>
            <a:endParaRPr lang="ru-RU" sz="1400" dirty="0"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Monotype Corsiva" panose="03010101010201010101" pitchFamily="66" charset="0"/>
                <a:cs typeface="Arial" panose="020B0604020202020204" pitchFamily="34" charset="0"/>
              </a:rPr>
              <a:t>Педагог-психолог </a:t>
            </a:r>
          </a:p>
          <a:p>
            <a:pPr algn="ctr"/>
            <a:r>
              <a:rPr lang="ru-RU" sz="1400" dirty="0">
                <a:latin typeface="Monotype Corsiva" panose="03010101010201010101" pitchFamily="66" charset="0"/>
                <a:cs typeface="Arial" panose="020B0604020202020204" pitchFamily="34" charset="0"/>
              </a:rPr>
              <a:t>МАДОУ ДС № 10 «Березка»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47667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Муниципальное автономное дошкольное образовательное учреждение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детский сад №10 «Березка»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420888"/>
            <a:ext cx="7524328" cy="1069514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921142" y="3533810"/>
            <a:ext cx="2495128" cy="460648"/>
          </a:xfrm>
        </p:spPr>
        <p:txBody>
          <a:bodyPr/>
          <a:lstStyle/>
          <a:p>
            <a:r>
              <a:rPr lang="ru-RU" altLang="ko-KR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Раймунд</a:t>
            </a:r>
            <a:r>
              <a:rPr lang="ru-RU" altLang="ko-KR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Луллий</a:t>
            </a:r>
            <a:r>
              <a:rPr lang="ru-RU" altLang="ko-KR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altLang="ko-KR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1235-1315гг.</a:t>
            </a:r>
            <a:endParaRPr lang="en-US" altLang="ko-KR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164196" y="2069968"/>
            <a:ext cx="4009020" cy="140089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altLang="ko-KR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Изначально автором идеи создания «Кругов Луллия» </a:t>
            </a:r>
          </a:p>
          <a:p>
            <a:pPr algn="ctr">
              <a:spcBef>
                <a:spcPts val="0"/>
              </a:spcBef>
            </a:pPr>
            <a:r>
              <a:rPr lang="ru-RU" altLang="ko-KR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был каталонский философ </a:t>
            </a:r>
          </a:p>
          <a:p>
            <a:pPr algn="ctr"/>
            <a:endParaRPr lang="ru-RU" altLang="ko-K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25" y="371927"/>
            <a:ext cx="3744416" cy="54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94364539"/>
              </p:ext>
            </p:extLst>
          </p:nvPr>
        </p:nvGraphicFramePr>
        <p:xfrm>
          <a:off x="395536" y="764704"/>
          <a:ext cx="85679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30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050" y="103185"/>
            <a:ext cx="9115854" cy="46064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  <a:endParaRPr lang="en-US" altLang="ko-KR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26166115"/>
              </p:ext>
            </p:extLst>
          </p:nvPr>
        </p:nvGraphicFramePr>
        <p:xfrm>
          <a:off x="71863" y="377280"/>
          <a:ext cx="885698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71616">
            <a:off x="4864144" y="1237759"/>
            <a:ext cx="3880139" cy="4142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88020"/>
            <a:ext cx="8316416" cy="1069514"/>
          </a:xfrm>
        </p:spPr>
        <p:txBody>
          <a:bodyPr/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«Круги Луллия»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714439" y="2384180"/>
            <a:ext cx="3730479" cy="464003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одно из средств развития интеллектуально-творческих способностей детей,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развития элементарных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Математических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представлений.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Используется в работе с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детьми 3-7 лет</a:t>
            </a:r>
          </a:p>
        </p:txBody>
      </p:sp>
    </p:spTree>
    <p:extLst>
      <p:ext uri="{BB962C8B-B14F-4D97-AF65-F5344CB8AC3E}">
        <p14:creationId xmlns:p14="http://schemas.microsoft.com/office/powerpoint/2010/main" val="421753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689015" cy="65591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210321"/>
              </p:ext>
            </p:extLst>
          </p:nvPr>
        </p:nvGraphicFramePr>
        <p:xfrm>
          <a:off x="323528" y="644552"/>
          <a:ext cx="8435280" cy="568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8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045564"/>
              </p:ext>
            </p:extLst>
          </p:nvPr>
        </p:nvGraphicFramePr>
        <p:xfrm>
          <a:off x="467544" y="332656"/>
          <a:ext cx="867645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6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198567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Технологическая цепочка проведения игры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148271"/>
              </p:ext>
            </p:extLst>
          </p:nvPr>
        </p:nvGraphicFramePr>
        <p:xfrm>
          <a:off x="457200" y="822722"/>
          <a:ext cx="8686800" cy="5303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75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924944"/>
            <a:ext cx="8100294" cy="92333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29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355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맑은 고딕</vt:lpstr>
      <vt:lpstr>Arial</vt:lpstr>
      <vt:lpstr>Calibri</vt:lpstr>
      <vt:lpstr>Monotype Corsiva</vt:lpstr>
      <vt:lpstr>Office Theme</vt:lpstr>
      <vt:lpstr>Custom Design</vt:lpstr>
      <vt:lpstr>Презентация PowerPoint</vt:lpstr>
      <vt:lpstr> </vt:lpstr>
      <vt:lpstr>Презентация PowerPoint</vt:lpstr>
      <vt:lpstr>Презентация PowerPoint</vt:lpstr>
      <vt:lpstr>«Круги Луллия»</vt:lpstr>
      <vt:lpstr>Методические рекомендации</vt:lpstr>
      <vt:lpstr>Презентация PowerPoint</vt:lpstr>
      <vt:lpstr>Технологическая цепочка проведения игры 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Зубейда</cp:lastModifiedBy>
  <cp:revision>49</cp:revision>
  <dcterms:created xsi:type="dcterms:W3CDTF">2014-04-01T16:35:38Z</dcterms:created>
  <dcterms:modified xsi:type="dcterms:W3CDTF">2021-04-06T05:17:33Z</dcterms:modified>
</cp:coreProperties>
</file>